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2" r:id="rId2"/>
    <p:sldId id="316" r:id="rId3"/>
    <p:sldId id="324" r:id="rId4"/>
    <p:sldId id="331" r:id="rId5"/>
    <p:sldId id="321" r:id="rId6"/>
    <p:sldId id="328" r:id="rId7"/>
    <p:sldId id="320" r:id="rId8"/>
    <p:sldId id="326" r:id="rId9"/>
    <p:sldId id="315" r:id="rId10"/>
    <p:sldId id="33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0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AA4A4"/>
    <a:srgbClr val="FA9898"/>
    <a:srgbClr val="F86767"/>
    <a:srgbClr val="F9F9F9"/>
    <a:srgbClr val="FF9999"/>
    <a:srgbClr val="AF4FAC"/>
    <a:srgbClr val="B1B1B1"/>
    <a:srgbClr val="839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1" autoAdjust="0"/>
    <p:restoredTop sz="71907" autoAdjust="0"/>
  </p:normalViewPr>
  <p:slideViewPr>
    <p:cSldViewPr snapToGrid="0">
      <p:cViewPr varScale="1">
        <p:scale>
          <a:sx n="64" d="100"/>
          <a:sy n="64" d="100"/>
        </p:scale>
        <p:origin x="-1560" y="-108"/>
      </p:cViewPr>
      <p:guideLst>
        <p:guide orient="horz" pos="2160"/>
        <p:guide pos="30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0A422-156C-4169-BD82-4071FC9872E4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EAA88-D5CC-428D-B349-E227075383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52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오늘날 식당 광고는 다양한 형태로 이뤄진다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기본적으로 사람들 간의 입 소문에서부터 시작해서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를 통한 정보 공유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파워 블로거의 후기 참고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전용 애플리케이션을 통한 정보 검색 등이 대표적이다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정보 획득 경로는 이렇듯 다양해지고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고객이 얻을 수 있는 정보는 무한에 가까워졌다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정작 고객들의 입장에서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만족할 만한 맛 집을 찾는 일은 더욱 요원해졌다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왜 그럴까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그 이유는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단순히 정보의 양만 많아지고 질이 떨어졌기 때문이다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SNS</a:t>
            </a:r>
            <a:r>
              <a:rPr lang="ko-KR" altLang="en-US" dirty="0" smtClean="0"/>
              <a:t>를 이용하는 사람들은 때로 실제와 다르게 거짓 후기를 공유하기도 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파워 </a:t>
            </a:r>
            <a:r>
              <a:rPr lang="ko-KR" altLang="en-US" dirty="0" err="1" smtClean="0"/>
              <a:t>블로거들은</a:t>
            </a:r>
            <a:r>
              <a:rPr lang="ko-KR" altLang="en-US" dirty="0" smtClean="0"/>
              <a:t> 돈을 받고 광고성의 후기를 남기면서 신뢰하기 어려워졌다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맛</a:t>
            </a:r>
            <a:r>
              <a:rPr lang="ko-KR" altLang="en-US" baseline="0" dirty="0" smtClean="0"/>
              <a:t> 집 찾기 애플리케이션도 마찬가지다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알바들이</a:t>
            </a:r>
            <a:r>
              <a:rPr lang="ko-KR" altLang="en-US" baseline="0" dirty="0" smtClean="0"/>
              <a:t> 써 놓은 칭찬일색의 거짓 후기가 난무한다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그래서 맛 집이라는 곳에 찾아가도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실제로 그 곳이 맛 집일 경우는 흔치 않다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이러한 광고 환경 때문에 직접 보고 들은 것이 아니면 불신하는 고객들이 생겨나기 시작했다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그래도 분별력</a:t>
            </a:r>
            <a:r>
              <a:rPr lang="ko-KR" altLang="en-US" baseline="0" dirty="0" smtClean="0"/>
              <a:t> 있는 고객들은 이러한 정보의 홍수 속에서도 좋은 맛 집을 잘 찾아낸다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그러나 그것도 어디까지나 사전에 식당 정보를 조사하는 사람들에 한해서다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만약 당장 배가 고프고 다리가 아픈데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 앞의 식당이 괜찮은 곳인지 알고 싶다면 어떨까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침착하게 가짜 정보를 구별해가며 맛 집을 검색할 수 있을까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힘들다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EAA88-D5CC-428D-B349-E2270753831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38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이럴 때 필요한 것이 바로 비콘을 통한 광고 시스템이다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비콘은 단 방향 근거리 무선 통신 도구로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입력된 정보를 지속적으로 송신한다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프로젝트에서 비콘은 각각의 식당에 하나씩 설치되는데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각 비콘에는 식당의 고유한 </a:t>
            </a:r>
            <a:r>
              <a:rPr lang="en-US" altLang="ko-KR" baseline="0" dirty="0" smtClean="0"/>
              <a:t>ID </a:t>
            </a:r>
            <a:r>
              <a:rPr lang="ko-KR" altLang="en-US" baseline="0" dirty="0" smtClean="0"/>
              <a:t>정보가 저장되어있으며</a:t>
            </a:r>
            <a:r>
              <a:rPr lang="en-US" altLang="ko-KR" baseline="0" dirty="0" smtClean="0"/>
              <a:t>, ID</a:t>
            </a:r>
            <a:r>
              <a:rPr lang="ko-KR" altLang="en-US" baseline="0" dirty="0" smtClean="0"/>
              <a:t>는 서버에서 필요한 식당 정보를 추출하는 열쇠로 사용된다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EAA88-D5CC-428D-B349-E22707538317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076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손님이 애플리케이션을 켜고 식당</a:t>
            </a:r>
            <a:r>
              <a:rPr lang="ko-KR" altLang="en-US" baseline="0" dirty="0" smtClean="0"/>
              <a:t> 옆을 지나가면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식당에 설치된 비콘에서 나오는 신호를 수신한다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이때 애플리케이션에서는 데이터를 파싱하여 서버로 전송하고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서버에서는 수신한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에 해당하는 정보를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에서 조회하여 애플리케이션으로 전송한다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최종적으로 애플리케이션 화면에는 바로 옆에 있는 식당에 대한 정보가 출력되는 것이다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EAA88-D5CC-428D-B349-E22707538317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34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말한 것처럼 식당 가에 비컨 망이 구축되면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고객과 식당 주인 모두에게 긍정적인 효과가 기대됩니다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먼저 고객의 입장에서 보면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이 프로젝트의 경우 </a:t>
            </a:r>
            <a:r>
              <a:rPr lang="ko-KR" altLang="en-US" dirty="0" smtClean="0"/>
              <a:t>애플리케이션에서 제공하는 정보와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현재 자신이 눈으로 보고 있는 정보가 일치하는지 서로 비교할 수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식당 안에 손님은 얼마나 있는지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위생 상태는 좋아 보이는지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주차하기에는 괜찮은지 등등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광고만으로는 파악할 수 없는 정보 또한 확인이 가능하다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정보 획득이 신속해서 식당 이름을 타이핑할 필요 없이 애플리케이션 실행만으로 즉석에서 비콘과 통신을 한다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현장에서만 얻을 수 있는 특별한 혜택을 제공받을 수도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식당 주인의 입장에서도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여러 가지 장점들이 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우선 광고 비용이 상당히 절감된다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각각의 식당 주인들은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만원 남짓한 비콘 설치 비용만 부담하면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부가적인 수수료 없이 이러한 광고 시스템을 마음껏 활용할 수 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TV</a:t>
            </a:r>
            <a:r>
              <a:rPr lang="ko-KR" altLang="en-US" dirty="0" smtClean="0"/>
              <a:t>나 인터넷 광고 비용을 생각하면 공짜나 다름없다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r>
              <a:rPr lang="ko-KR" altLang="en-US" dirty="0" smtClean="0"/>
              <a:t>다음으로 광고 내용 갱신이 쉽고 간편하다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간단한 애플리케이션 조작만으로 시간에 구애</a:t>
            </a:r>
            <a:r>
              <a:rPr lang="ko-KR" altLang="en-US" baseline="0" dirty="0" smtClean="0"/>
              <a:t> 받지 않고 정보를 수정할 수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내용이 바뀔 때마다 광고 포스터를 새로 찍어내야 하는 번거로움이 이 프로젝트에는 없다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마지막 장점은 고객과 소통이 가능하다는 점이다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단순히 다른 애플리케이션과 같이 후기란에서 댓글을 통한 소통을 말하는 것이 아니라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실시간으로 고객과 가게 주인 사이에 의사를 교환할 수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부분에 대해서는 추후에 기술적으로 더 논의가 있을 예정이다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EAA88-D5CC-428D-B349-E22707538317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21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EAA88-D5CC-428D-B349-E22707538317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33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44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932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802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30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669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91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55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51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368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76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06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5F80F-02A1-4C5C-9228-43D33851523D}" type="datetimeFigureOut">
              <a:rPr lang="ko-KR" altLang="en-US" smtClean="0"/>
              <a:t>2017-03-12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3191-9608-4304-B5E6-05C25F3FFA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2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/>
          </p:cNvSpPr>
          <p:nvPr/>
        </p:nvSpPr>
        <p:spPr bwMode="auto">
          <a:xfrm>
            <a:off x="3875769" y="935039"/>
            <a:ext cx="4760232" cy="5150114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65304" y="1140098"/>
            <a:ext cx="4381160" cy="4739995"/>
            <a:chOff x="4065304" y="1140098"/>
            <a:chExt cx="4381160" cy="4739995"/>
          </a:xfrm>
        </p:grpSpPr>
        <p:sp>
          <p:nvSpPr>
            <p:cNvPr id="19" name="자유형 18"/>
            <p:cNvSpPr>
              <a:spLocks/>
            </p:cNvSpPr>
            <p:nvPr/>
          </p:nvSpPr>
          <p:spPr bwMode="auto">
            <a:xfrm>
              <a:off x="4065304" y="1140098"/>
              <a:ext cx="4381160" cy="4739995"/>
            </a:xfrm>
            <a:custGeom>
              <a:avLst/>
              <a:gdLst/>
              <a:ahLst/>
              <a:cxnLst/>
              <a:rect l="l" t="t" r="r" b="b"/>
              <a:pathLst>
                <a:path w="4381160" h="4739995">
                  <a:moveTo>
                    <a:pt x="2152431" y="3728551"/>
                  </a:moveTo>
                  <a:cubicBezTo>
                    <a:pt x="2149839" y="3728551"/>
                    <a:pt x="2147571" y="3729508"/>
                    <a:pt x="2145627" y="3731423"/>
                  </a:cubicBezTo>
                  <a:cubicBezTo>
                    <a:pt x="2143683" y="3733337"/>
                    <a:pt x="2142711" y="3735679"/>
                    <a:pt x="2142711" y="3738448"/>
                  </a:cubicBezTo>
                  <a:cubicBezTo>
                    <a:pt x="2142711" y="3741158"/>
                    <a:pt x="2143668" y="3743470"/>
                    <a:pt x="2145582" y="3745385"/>
                  </a:cubicBezTo>
                  <a:cubicBezTo>
                    <a:pt x="2147497" y="3747299"/>
                    <a:pt x="2149780" y="3748257"/>
                    <a:pt x="2152431" y="3748257"/>
                  </a:cubicBezTo>
                  <a:cubicBezTo>
                    <a:pt x="2155082" y="3748257"/>
                    <a:pt x="2157365" y="3747270"/>
                    <a:pt x="2159279" y="3745296"/>
                  </a:cubicBezTo>
                  <a:cubicBezTo>
                    <a:pt x="2161194" y="3743323"/>
                    <a:pt x="2162151" y="3741040"/>
                    <a:pt x="2162151" y="3738448"/>
                  </a:cubicBezTo>
                  <a:cubicBezTo>
                    <a:pt x="2162151" y="3735679"/>
                    <a:pt x="2161179" y="3733337"/>
                    <a:pt x="2159235" y="3731423"/>
                  </a:cubicBezTo>
                  <a:cubicBezTo>
                    <a:pt x="2157291" y="3729508"/>
                    <a:pt x="2155023" y="3728551"/>
                    <a:pt x="2152431" y="3728551"/>
                  </a:cubicBezTo>
                  <a:close/>
                  <a:moveTo>
                    <a:pt x="1685706" y="3728551"/>
                  </a:moveTo>
                  <a:cubicBezTo>
                    <a:pt x="1683114" y="3728551"/>
                    <a:pt x="1680846" y="3729508"/>
                    <a:pt x="1678902" y="3731423"/>
                  </a:cubicBezTo>
                  <a:cubicBezTo>
                    <a:pt x="1676958" y="3733337"/>
                    <a:pt x="1675986" y="3735679"/>
                    <a:pt x="1675986" y="3738448"/>
                  </a:cubicBezTo>
                  <a:cubicBezTo>
                    <a:pt x="1675986" y="3741158"/>
                    <a:pt x="1676943" y="3743470"/>
                    <a:pt x="1678857" y="3745385"/>
                  </a:cubicBezTo>
                  <a:cubicBezTo>
                    <a:pt x="1680772" y="3747299"/>
                    <a:pt x="1683055" y="3748257"/>
                    <a:pt x="1685706" y="3748257"/>
                  </a:cubicBezTo>
                  <a:cubicBezTo>
                    <a:pt x="1688357" y="3748257"/>
                    <a:pt x="1690640" y="3747270"/>
                    <a:pt x="1692554" y="3745296"/>
                  </a:cubicBezTo>
                  <a:cubicBezTo>
                    <a:pt x="1694469" y="3743323"/>
                    <a:pt x="1695426" y="3741040"/>
                    <a:pt x="1695426" y="3738448"/>
                  </a:cubicBezTo>
                  <a:cubicBezTo>
                    <a:pt x="1695426" y="3735679"/>
                    <a:pt x="1694454" y="3733337"/>
                    <a:pt x="1692510" y="3731423"/>
                  </a:cubicBezTo>
                  <a:cubicBezTo>
                    <a:pt x="1690566" y="3729508"/>
                    <a:pt x="1688298" y="3728551"/>
                    <a:pt x="1685706" y="3728551"/>
                  </a:cubicBezTo>
                  <a:close/>
                  <a:moveTo>
                    <a:pt x="2666255" y="3699125"/>
                  </a:moveTo>
                  <a:lnTo>
                    <a:pt x="2666255" y="3708492"/>
                  </a:lnTo>
                  <a:cubicBezTo>
                    <a:pt x="2666255" y="3716504"/>
                    <a:pt x="2663810" y="3723161"/>
                    <a:pt x="2658921" y="3728463"/>
                  </a:cubicBezTo>
                  <a:cubicBezTo>
                    <a:pt x="2654031" y="3733765"/>
                    <a:pt x="2647845" y="3736416"/>
                    <a:pt x="2640364" y="3736416"/>
                  </a:cubicBezTo>
                  <a:cubicBezTo>
                    <a:pt x="2634944" y="3736416"/>
                    <a:pt x="2630570" y="3734972"/>
                    <a:pt x="2627241" y="3732086"/>
                  </a:cubicBezTo>
                  <a:cubicBezTo>
                    <a:pt x="2623913" y="3729199"/>
                    <a:pt x="2622249" y="3725399"/>
                    <a:pt x="2622249" y="3720686"/>
                  </a:cubicBezTo>
                  <a:cubicBezTo>
                    <a:pt x="2622249" y="3714442"/>
                    <a:pt x="2623986" y="3710023"/>
                    <a:pt x="2627462" y="3707431"/>
                  </a:cubicBezTo>
                  <a:cubicBezTo>
                    <a:pt x="2630938" y="3704839"/>
                    <a:pt x="2636299" y="3703072"/>
                    <a:pt x="2643545" y="3702129"/>
                  </a:cubicBezTo>
                  <a:close/>
                  <a:moveTo>
                    <a:pt x="1875680" y="3699125"/>
                  </a:moveTo>
                  <a:lnTo>
                    <a:pt x="1875680" y="3708492"/>
                  </a:lnTo>
                  <a:cubicBezTo>
                    <a:pt x="1875680" y="3716504"/>
                    <a:pt x="1873235" y="3723161"/>
                    <a:pt x="1868346" y="3728463"/>
                  </a:cubicBezTo>
                  <a:cubicBezTo>
                    <a:pt x="1863456" y="3733765"/>
                    <a:pt x="1857271" y="3736416"/>
                    <a:pt x="1849789" y="3736416"/>
                  </a:cubicBezTo>
                  <a:cubicBezTo>
                    <a:pt x="1844369" y="3736416"/>
                    <a:pt x="1839995" y="3734972"/>
                    <a:pt x="1836666" y="3732086"/>
                  </a:cubicBezTo>
                  <a:cubicBezTo>
                    <a:pt x="1833338" y="3729199"/>
                    <a:pt x="1831674" y="3725399"/>
                    <a:pt x="1831674" y="3720686"/>
                  </a:cubicBezTo>
                  <a:cubicBezTo>
                    <a:pt x="1831674" y="3714442"/>
                    <a:pt x="1833412" y="3710023"/>
                    <a:pt x="1836887" y="3707431"/>
                  </a:cubicBezTo>
                  <a:cubicBezTo>
                    <a:pt x="1840363" y="3704839"/>
                    <a:pt x="1845724" y="3703072"/>
                    <a:pt x="1852970" y="3702129"/>
                  </a:cubicBezTo>
                  <a:close/>
                  <a:moveTo>
                    <a:pt x="2040926" y="3663248"/>
                  </a:moveTo>
                  <a:cubicBezTo>
                    <a:pt x="2048349" y="3663248"/>
                    <a:pt x="2054137" y="3665693"/>
                    <a:pt x="2058290" y="3670582"/>
                  </a:cubicBezTo>
                  <a:cubicBezTo>
                    <a:pt x="2062443" y="3675472"/>
                    <a:pt x="2064520" y="3682247"/>
                    <a:pt x="2064520" y="3690907"/>
                  </a:cubicBezTo>
                  <a:lnTo>
                    <a:pt x="2013356" y="3690907"/>
                  </a:lnTo>
                  <a:cubicBezTo>
                    <a:pt x="2014593" y="3682541"/>
                    <a:pt x="2017745" y="3675840"/>
                    <a:pt x="2022811" y="3670803"/>
                  </a:cubicBezTo>
                  <a:cubicBezTo>
                    <a:pt x="2027877" y="3665766"/>
                    <a:pt x="2033916" y="3663248"/>
                    <a:pt x="2040926" y="3663248"/>
                  </a:cubicBezTo>
                  <a:close/>
                  <a:moveTo>
                    <a:pt x="2753199" y="3663071"/>
                  </a:moveTo>
                  <a:cubicBezTo>
                    <a:pt x="2761387" y="3663071"/>
                    <a:pt x="2767941" y="3666076"/>
                    <a:pt x="2772860" y="3672085"/>
                  </a:cubicBezTo>
                  <a:cubicBezTo>
                    <a:pt x="2777779" y="3678094"/>
                    <a:pt x="2780239" y="3686282"/>
                    <a:pt x="2780239" y="3696651"/>
                  </a:cubicBezTo>
                  <a:cubicBezTo>
                    <a:pt x="2780239" y="3709199"/>
                    <a:pt x="2777632" y="3718978"/>
                    <a:pt x="2772418" y="3725988"/>
                  </a:cubicBezTo>
                  <a:cubicBezTo>
                    <a:pt x="2767205" y="3732999"/>
                    <a:pt x="2760032" y="3736504"/>
                    <a:pt x="2750901" y="3736504"/>
                  </a:cubicBezTo>
                  <a:cubicBezTo>
                    <a:pt x="2743184" y="3736504"/>
                    <a:pt x="2736748" y="3733779"/>
                    <a:pt x="2731593" y="3728330"/>
                  </a:cubicBezTo>
                  <a:cubicBezTo>
                    <a:pt x="2726438" y="3722881"/>
                    <a:pt x="2723861" y="3716268"/>
                    <a:pt x="2723861" y="3708492"/>
                  </a:cubicBezTo>
                  <a:lnTo>
                    <a:pt x="2723861" y="3695237"/>
                  </a:lnTo>
                  <a:cubicBezTo>
                    <a:pt x="2723861" y="3686047"/>
                    <a:pt x="2726600" y="3678388"/>
                    <a:pt x="2732079" y="3672261"/>
                  </a:cubicBezTo>
                  <a:cubicBezTo>
                    <a:pt x="2737558" y="3666135"/>
                    <a:pt x="2744598" y="3663071"/>
                    <a:pt x="2753199" y="3663071"/>
                  </a:cubicBezTo>
                  <a:close/>
                  <a:moveTo>
                    <a:pt x="2311161" y="3663071"/>
                  </a:moveTo>
                  <a:cubicBezTo>
                    <a:pt x="2320999" y="3663071"/>
                    <a:pt x="2328569" y="3666297"/>
                    <a:pt x="2333871" y="3672747"/>
                  </a:cubicBezTo>
                  <a:cubicBezTo>
                    <a:pt x="2339173" y="3679198"/>
                    <a:pt x="2341824" y="3688285"/>
                    <a:pt x="2341824" y="3700008"/>
                  </a:cubicBezTo>
                  <a:cubicBezTo>
                    <a:pt x="2341824" y="3711673"/>
                    <a:pt x="2339188" y="3720672"/>
                    <a:pt x="2333915" y="3727004"/>
                  </a:cubicBezTo>
                  <a:cubicBezTo>
                    <a:pt x="2328643" y="3733337"/>
                    <a:pt x="2321058" y="3736504"/>
                    <a:pt x="2311161" y="3736504"/>
                  </a:cubicBezTo>
                  <a:cubicBezTo>
                    <a:pt x="2301617" y="3736504"/>
                    <a:pt x="2293973" y="3733220"/>
                    <a:pt x="2288229" y="3726651"/>
                  </a:cubicBezTo>
                  <a:cubicBezTo>
                    <a:pt x="2282486" y="3720082"/>
                    <a:pt x="2279614" y="3711319"/>
                    <a:pt x="2279614" y="3700362"/>
                  </a:cubicBezTo>
                  <a:cubicBezTo>
                    <a:pt x="2279614" y="3688815"/>
                    <a:pt x="2282471" y="3679714"/>
                    <a:pt x="2288185" y="3673057"/>
                  </a:cubicBezTo>
                  <a:cubicBezTo>
                    <a:pt x="2293900" y="3666400"/>
                    <a:pt x="2301558" y="3663071"/>
                    <a:pt x="2311161" y="3663071"/>
                  </a:cubicBezTo>
                  <a:close/>
                  <a:moveTo>
                    <a:pt x="1614245" y="3663071"/>
                  </a:moveTo>
                  <a:cubicBezTo>
                    <a:pt x="1621668" y="3663071"/>
                    <a:pt x="1627971" y="3665722"/>
                    <a:pt x="1633156" y="3671024"/>
                  </a:cubicBezTo>
                  <a:cubicBezTo>
                    <a:pt x="1638340" y="3676326"/>
                    <a:pt x="1640932" y="3682747"/>
                    <a:pt x="1640932" y="3690288"/>
                  </a:cubicBezTo>
                  <a:lnTo>
                    <a:pt x="1640932" y="3704427"/>
                  </a:lnTo>
                  <a:cubicBezTo>
                    <a:pt x="1640932" y="3713676"/>
                    <a:pt x="1638222" y="3721334"/>
                    <a:pt x="1632802" y="3727402"/>
                  </a:cubicBezTo>
                  <a:cubicBezTo>
                    <a:pt x="1627382" y="3733470"/>
                    <a:pt x="1620490" y="3736504"/>
                    <a:pt x="1612124" y="3736504"/>
                  </a:cubicBezTo>
                  <a:cubicBezTo>
                    <a:pt x="1603877" y="3736504"/>
                    <a:pt x="1597176" y="3733337"/>
                    <a:pt x="1592021" y="3727004"/>
                  </a:cubicBezTo>
                  <a:cubicBezTo>
                    <a:pt x="1586866" y="3720672"/>
                    <a:pt x="1584289" y="3712262"/>
                    <a:pt x="1584289" y="3701776"/>
                  </a:cubicBezTo>
                  <a:cubicBezTo>
                    <a:pt x="1584289" y="3689699"/>
                    <a:pt x="1586955" y="3680229"/>
                    <a:pt x="1592286" y="3673366"/>
                  </a:cubicBezTo>
                  <a:cubicBezTo>
                    <a:pt x="1597617" y="3666503"/>
                    <a:pt x="1604937" y="3663071"/>
                    <a:pt x="1614245" y="3663071"/>
                  </a:cubicBezTo>
                  <a:close/>
                  <a:moveTo>
                    <a:pt x="1511061" y="3663071"/>
                  </a:moveTo>
                  <a:cubicBezTo>
                    <a:pt x="1520899" y="3663071"/>
                    <a:pt x="1528469" y="3666297"/>
                    <a:pt x="1533771" y="3672747"/>
                  </a:cubicBezTo>
                  <a:cubicBezTo>
                    <a:pt x="1539073" y="3679198"/>
                    <a:pt x="1541724" y="3688285"/>
                    <a:pt x="1541724" y="3700008"/>
                  </a:cubicBezTo>
                  <a:cubicBezTo>
                    <a:pt x="1541724" y="3711673"/>
                    <a:pt x="1539088" y="3720672"/>
                    <a:pt x="1533815" y="3727004"/>
                  </a:cubicBezTo>
                  <a:cubicBezTo>
                    <a:pt x="1528543" y="3733337"/>
                    <a:pt x="1520958" y="3736504"/>
                    <a:pt x="1511061" y="3736504"/>
                  </a:cubicBezTo>
                  <a:cubicBezTo>
                    <a:pt x="1501517" y="3736504"/>
                    <a:pt x="1493873" y="3733220"/>
                    <a:pt x="1488130" y="3726651"/>
                  </a:cubicBezTo>
                  <a:cubicBezTo>
                    <a:pt x="1482386" y="3720082"/>
                    <a:pt x="1479514" y="3711319"/>
                    <a:pt x="1479514" y="3700362"/>
                  </a:cubicBezTo>
                  <a:cubicBezTo>
                    <a:pt x="1479514" y="3688815"/>
                    <a:pt x="1482371" y="3679714"/>
                    <a:pt x="1488085" y="3673057"/>
                  </a:cubicBezTo>
                  <a:cubicBezTo>
                    <a:pt x="1493800" y="3666400"/>
                    <a:pt x="1501458" y="3663071"/>
                    <a:pt x="1511061" y="3663071"/>
                  </a:cubicBezTo>
                  <a:close/>
                  <a:moveTo>
                    <a:pt x="1362549" y="3663071"/>
                  </a:moveTo>
                  <a:cubicBezTo>
                    <a:pt x="1370737" y="3663071"/>
                    <a:pt x="1377291" y="3666076"/>
                    <a:pt x="1382210" y="3672085"/>
                  </a:cubicBezTo>
                  <a:cubicBezTo>
                    <a:pt x="1387130" y="3678094"/>
                    <a:pt x="1389589" y="3686282"/>
                    <a:pt x="1389589" y="3696651"/>
                  </a:cubicBezTo>
                  <a:cubicBezTo>
                    <a:pt x="1389589" y="3709199"/>
                    <a:pt x="1386982" y="3718978"/>
                    <a:pt x="1381769" y="3725988"/>
                  </a:cubicBezTo>
                  <a:cubicBezTo>
                    <a:pt x="1376555" y="3732999"/>
                    <a:pt x="1369383" y="3736504"/>
                    <a:pt x="1360251" y="3736504"/>
                  </a:cubicBezTo>
                  <a:cubicBezTo>
                    <a:pt x="1352534" y="3736504"/>
                    <a:pt x="1346098" y="3733779"/>
                    <a:pt x="1340943" y="3728330"/>
                  </a:cubicBezTo>
                  <a:cubicBezTo>
                    <a:pt x="1335788" y="3722881"/>
                    <a:pt x="1333211" y="3716268"/>
                    <a:pt x="1333211" y="3708492"/>
                  </a:cubicBezTo>
                  <a:lnTo>
                    <a:pt x="1333211" y="3695237"/>
                  </a:lnTo>
                  <a:cubicBezTo>
                    <a:pt x="1333211" y="3686047"/>
                    <a:pt x="1335951" y="3678388"/>
                    <a:pt x="1341429" y="3672261"/>
                  </a:cubicBezTo>
                  <a:cubicBezTo>
                    <a:pt x="1346908" y="3666135"/>
                    <a:pt x="1353948" y="3663071"/>
                    <a:pt x="1362549" y="3663071"/>
                  </a:cubicBezTo>
                  <a:close/>
                  <a:moveTo>
                    <a:pt x="1905362" y="3653351"/>
                  </a:moveTo>
                  <a:lnTo>
                    <a:pt x="1940620" y="3746224"/>
                  </a:lnTo>
                  <a:lnTo>
                    <a:pt x="1954052" y="3746224"/>
                  </a:lnTo>
                  <a:lnTo>
                    <a:pt x="1991255" y="3653351"/>
                  </a:lnTo>
                  <a:lnTo>
                    <a:pt x="1976497" y="3653351"/>
                  </a:lnTo>
                  <a:lnTo>
                    <a:pt x="1951313" y="3721835"/>
                  </a:lnTo>
                  <a:cubicBezTo>
                    <a:pt x="1950017" y="3725488"/>
                    <a:pt x="1949074" y="3729611"/>
                    <a:pt x="1948485" y="3734206"/>
                  </a:cubicBezTo>
                  <a:lnTo>
                    <a:pt x="1948043" y="3734206"/>
                  </a:lnTo>
                  <a:cubicBezTo>
                    <a:pt x="1947572" y="3730731"/>
                    <a:pt x="1946482" y="3726518"/>
                    <a:pt x="1944774" y="3721570"/>
                  </a:cubicBezTo>
                  <a:lnTo>
                    <a:pt x="1920826" y="3653351"/>
                  </a:lnTo>
                  <a:close/>
                  <a:moveTo>
                    <a:pt x="2138827" y="3651760"/>
                  </a:moveTo>
                  <a:cubicBezTo>
                    <a:pt x="2133466" y="3651760"/>
                    <a:pt x="2128621" y="3653601"/>
                    <a:pt x="2124291" y="3657283"/>
                  </a:cubicBezTo>
                  <a:cubicBezTo>
                    <a:pt x="2119961" y="3660965"/>
                    <a:pt x="2116735" y="3666076"/>
                    <a:pt x="2114615" y="3672615"/>
                  </a:cubicBezTo>
                  <a:lnTo>
                    <a:pt x="2114261" y="3672615"/>
                  </a:lnTo>
                  <a:lnTo>
                    <a:pt x="2114261" y="3653351"/>
                  </a:lnTo>
                  <a:lnTo>
                    <a:pt x="2100211" y="3653351"/>
                  </a:lnTo>
                  <a:lnTo>
                    <a:pt x="2100211" y="3746224"/>
                  </a:lnTo>
                  <a:lnTo>
                    <a:pt x="2114261" y="3746224"/>
                  </a:lnTo>
                  <a:lnTo>
                    <a:pt x="2114261" y="3698683"/>
                  </a:lnTo>
                  <a:cubicBezTo>
                    <a:pt x="2114261" y="3688432"/>
                    <a:pt x="2116411" y="3680214"/>
                    <a:pt x="2120712" y="3674029"/>
                  </a:cubicBezTo>
                  <a:cubicBezTo>
                    <a:pt x="2125012" y="3667843"/>
                    <a:pt x="2130344" y="3664750"/>
                    <a:pt x="2136706" y="3664750"/>
                  </a:cubicBezTo>
                  <a:cubicBezTo>
                    <a:pt x="2141537" y="3664750"/>
                    <a:pt x="2145278" y="3665752"/>
                    <a:pt x="2147929" y="3667755"/>
                  </a:cubicBezTo>
                  <a:lnTo>
                    <a:pt x="2147929" y="3652997"/>
                  </a:lnTo>
                  <a:cubicBezTo>
                    <a:pt x="2145749" y="3652173"/>
                    <a:pt x="2142715" y="3651760"/>
                    <a:pt x="2138827" y="3651760"/>
                  </a:cubicBezTo>
                  <a:close/>
                  <a:moveTo>
                    <a:pt x="2856206" y="3651230"/>
                  </a:moveTo>
                  <a:cubicBezTo>
                    <a:pt x="2841655" y="3651230"/>
                    <a:pt x="2830035" y="3655840"/>
                    <a:pt x="2821346" y="3665059"/>
                  </a:cubicBezTo>
                  <a:cubicBezTo>
                    <a:pt x="2812656" y="3674279"/>
                    <a:pt x="2808312" y="3686577"/>
                    <a:pt x="2808312" y="3701953"/>
                  </a:cubicBezTo>
                  <a:cubicBezTo>
                    <a:pt x="2808312" y="3715973"/>
                    <a:pt x="2812406" y="3727225"/>
                    <a:pt x="2820595" y="3735709"/>
                  </a:cubicBezTo>
                  <a:cubicBezTo>
                    <a:pt x="2828783" y="3744192"/>
                    <a:pt x="2839358" y="3748433"/>
                    <a:pt x="2852318" y="3748433"/>
                  </a:cubicBezTo>
                  <a:cubicBezTo>
                    <a:pt x="2861803" y="3748433"/>
                    <a:pt x="2870198" y="3746254"/>
                    <a:pt x="2877503" y="3741894"/>
                  </a:cubicBezTo>
                  <a:lnTo>
                    <a:pt x="2877503" y="3728374"/>
                  </a:lnTo>
                  <a:cubicBezTo>
                    <a:pt x="2870316" y="3733794"/>
                    <a:pt x="2862628" y="3736504"/>
                    <a:pt x="2854439" y="3736504"/>
                  </a:cubicBezTo>
                  <a:cubicBezTo>
                    <a:pt x="2844542" y="3736504"/>
                    <a:pt x="2836751" y="3733249"/>
                    <a:pt x="2831066" y="3726739"/>
                  </a:cubicBezTo>
                  <a:cubicBezTo>
                    <a:pt x="2825381" y="3720230"/>
                    <a:pt x="2822539" y="3711555"/>
                    <a:pt x="2822539" y="3700715"/>
                  </a:cubicBezTo>
                  <a:cubicBezTo>
                    <a:pt x="2822539" y="3689346"/>
                    <a:pt x="2825646" y="3680229"/>
                    <a:pt x="2831861" y="3673366"/>
                  </a:cubicBezTo>
                  <a:cubicBezTo>
                    <a:pt x="2838077" y="3666503"/>
                    <a:pt x="2845926" y="3663071"/>
                    <a:pt x="2855411" y="3663071"/>
                  </a:cubicBezTo>
                  <a:cubicBezTo>
                    <a:pt x="2863246" y="3663071"/>
                    <a:pt x="2870640" y="3665516"/>
                    <a:pt x="2877591" y="3670406"/>
                  </a:cubicBezTo>
                  <a:lnTo>
                    <a:pt x="2877591" y="3655737"/>
                  </a:lnTo>
                  <a:cubicBezTo>
                    <a:pt x="2871347" y="3652732"/>
                    <a:pt x="2864218" y="3651230"/>
                    <a:pt x="2856206" y="3651230"/>
                  </a:cubicBezTo>
                  <a:close/>
                  <a:moveTo>
                    <a:pt x="2648052" y="3651230"/>
                  </a:moveTo>
                  <a:cubicBezTo>
                    <a:pt x="2636269" y="3651230"/>
                    <a:pt x="2625842" y="3654146"/>
                    <a:pt x="2616770" y="3659978"/>
                  </a:cubicBezTo>
                  <a:lnTo>
                    <a:pt x="2616770" y="3674824"/>
                  </a:lnTo>
                  <a:cubicBezTo>
                    <a:pt x="2625607" y="3667107"/>
                    <a:pt x="2635680" y="3663248"/>
                    <a:pt x="2646991" y="3663248"/>
                  </a:cubicBezTo>
                  <a:cubicBezTo>
                    <a:pt x="2659834" y="3663248"/>
                    <a:pt x="2666255" y="3671319"/>
                    <a:pt x="2666255" y="3687460"/>
                  </a:cubicBezTo>
                  <a:lnTo>
                    <a:pt x="2638243" y="3691525"/>
                  </a:lnTo>
                  <a:cubicBezTo>
                    <a:pt x="2617860" y="3694353"/>
                    <a:pt x="2607668" y="3704397"/>
                    <a:pt x="2607668" y="3721658"/>
                  </a:cubicBezTo>
                  <a:cubicBezTo>
                    <a:pt x="2607668" y="3729788"/>
                    <a:pt x="2610334" y="3736283"/>
                    <a:pt x="2615665" y="3741143"/>
                  </a:cubicBezTo>
                  <a:cubicBezTo>
                    <a:pt x="2620997" y="3746003"/>
                    <a:pt x="2628199" y="3748433"/>
                    <a:pt x="2637271" y="3748433"/>
                  </a:cubicBezTo>
                  <a:cubicBezTo>
                    <a:pt x="2649878" y="3748433"/>
                    <a:pt x="2659392" y="3742837"/>
                    <a:pt x="2665813" y="3731644"/>
                  </a:cubicBezTo>
                  <a:lnTo>
                    <a:pt x="2666344" y="3731644"/>
                  </a:lnTo>
                  <a:lnTo>
                    <a:pt x="2666344" y="3746224"/>
                  </a:lnTo>
                  <a:lnTo>
                    <a:pt x="2680394" y="3746224"/>
                  </a:lnTo>
                  <a:lnTo>
                    <a:pt x="2680394" y="3685516"/>
                  </a:lnTo>
                  <a:cubicBezTo>
                    <a:pt x="2680394" y="3662659"/>
                    <a:pt x="2669613" y="3651230"/>
                    <a:pt x="2648052" y="3651230"/>
                  </a:cubicBezTo>
                  <a:close/>
                  <a:moveTo>
                    <a:pt x="2419559" y="3651230"/>
                  </a:moveTo>
                  <a:cubicBezTo>
                    <a:pt x="2406893" y="3651230"/>
                    <a:pt x="2397320" y="3656856"/>
                    <a:pt x="2390840" y="3668108"/>
                  </a:cubicBezTo>
                  <a:lnTo>
                    <a:pt x="2390486" y="3668108"/>
                  </a:lnTo>
                  <a:lnTo>
                    <a:pt x="2390486" y="3653351"/>
                  </a:lnTo>
                  <a:lnTo>
                    <a:pt x="2376436" y="3653351"/>
                  </a:lnTo>
                  <a:lnTo>
                    <a:pt x="2376436" y="3746224"/>
                  </a:lnTo>
                  <a:lnTo>
                    <a:pt x="2390486" y="3746224"/>
                  </a:lnTo>
                  <a:lnTo>
                    <a:pt x="2390486" y="3693204"/>
                  </a:lnTo>
                  <a:cubicBezTo>
                    <a:pt x="2390486" y="3684368"/>
                    <a:pt x="2392666" y="3677136"/>
                    <a:pt x="2397025" y="3671510"/>
                  </a:cubicBezTo>
                  <a:cubicBezTo>
                    <a:pt x="2401385" y="3665884"/>
                    <a:pt x="2406834" y="3663071"/>
                    <a:pt x="2413373" y="3663071"/>
                  </a:cubicBezTo>
                  <a:cubicBezTo>
                    <a:pt x="2427747" y="3663071"/>
                    <a:pt x="2434934" y="3672379"/>
                    <a:pt x="2434934" y="3690995"/>
                  </a:cubicBezTo>
                  <a:lnTo>
                    <a:pt x="2434934" y="3746224"/>
                  </a:lnTo>
                  <a:lnTo>
                    <a:pt x="2448896" y="3746224"/>
                  </a:lnTo>
                  <a:lnTo>
                    <a:pt x="2448896" y="3693204"/>
                  </a:lnTo>
                  <a:cubicBezTo>
                    <a:pt x="2448896" y="3685074"/>
                    <a:pt x="2451179" y="3678020"/>
                    <a:pt x="2455745" y="3672040"/>
                  </a:cubicBezTo>
                  <a:cubicBezTo>
                    <a:pt x="2460310" y="3666061"/>
                    <a:pt x="2465774" y="3663071"/>
                    <a:pt x="2472137" y="3663071"/>
                  </a:cubicBezTo>
                  <a:cubicBezTo>
                    <a:pt x="2479678" y="3663071"/>
                    <a:pt x="2485083" y="3665325"/>
                    <a:pt x="2488352" y="3669831"/>
                  </a:cubicBezTo>
                  <a:cubicBezTo>
                    <a:pt x="2491622" y="3674338"/>
                    <a:pt x="2493257" y="3682041"/>
                    <a:pt x="2493257" y="3692939"/>
                  </a:cubicBezTo>
                  <a:lnTo>
                    <a:pt x="2493257" y="3746224"/>
                  </a:lnTo>
                  <a:lnTo>
                    <a:pt x="2507307" y="3746224"/>
                  </a:lnTo>
                  <a:lnTo>
                    <a:pt x="2507307" y="3689051"/>
                  </a:lnTo>
                  <a:cubicBezTo>
                    <a:pt x="2507307" y="3663837"/>
                    <a:pt x="2497086" y="3651230"/>
                    <a:pt x="2476644" y="3651230"/>
                  </a:cubicBezTo>
                  <a:cubicBezTo>
                    <a:pt x="2462976" y="3651230"/>
                    <a:pt x="2452696" y="3657681"/>
                    <a:pt x="2445804" y="3670582"/>
                  </a:cubicBezTo>
                  <a:cubicBezTo>
                    <a:pt x="2443918" y="3664573"/>
                    <a:pt x="2440575" y="3659846"/>
                    <a:pt x="2435774" y="3656399"/>
                  </a:cubicBezTo>
                  <a:cubicBezTo>
                    <a:pt x="2430973" y="3652953"/>
                    <a:pt x="2425568" y="3651230"/>
                    <a:pt x="2419559" y="3651230"/>
                  </a:cubicBezTo>
                  <a:close/>
                  <a:moveTo>
                    <a:pt x="2312398" y="3651230"/>
                  </a:moveTo>
                  <a:cubicBezTo>
                    <a:pt x="2297847" y="3651230"/>
                    <a:pt x="2286374" y="3655663"/>
                    <a:pt x="2277979" y="3664529"/>
                  </a:cubicBezTo>
                  <a:cubicBezTo>
                    <a:pt x="2269584" y="3673395"/>
                    <a:pt x="2265387" y="3685546"/>
                    <a:pt x="2265387" y="3700980"/>
                  </a:cubicBezTo>
                  <a:cubicBezTo>
                    <a:pt x="2265387" y="3715178"/>
                    <a:pt x="2269481" y="3726636"/>
                    <a:pt x="2277670" y="3735355"/>
                  </a:cubicBezTo>
                  <a:cubicBezTo>
                    <a:pt x="2285858" y="3744074"/>
                    <a:pt x="2296698" y="3748433"/>
                    <a:pt x="2310189" y="3748433"/>
                  </a:cubicBezTo>
                  <a:cubicBezTo>
                    <a:pt x="2323974" y="3748433"/>
                    <a:pt x="2335079" y="3743971"/>
                    <a:pt x="2343503" y="3735046"/>
                  </a:cubicBezTo>
                  <a:cubicBezTo>
                    <a:pt x="2351927" y="3726121"/>
                    <a:pt x="2356139" y="3714294"/>
                    <a:pt x="2356139" y="3699567"/>
                  </a:cubicBezTo>
                  <a:cubicBezTo>
                    <a:pt x="2356139" y="3684368"/>
                    <a:pt x="2352236" y="3672512"/>
                    <a:pt x="2344431" y="3663999"/>
                  </a:cubicBezTo>
                  <a:cubicBezTo>
                    <a:pt x="2336625" y="3655486"/>
                    <a:pt x="2325947" y="3651230"/>
                    <a:pt x="2312398" y="3651230"/>
                  </a:cubicBezTo>
                  <a:close/>
                  <a:moveTo>
                    <a:pt x="2227556" y="3651230"/>
                  </a:moveTo>
                  <a:cubicBezTo>
                    <a:pt x="2213005" y="3651230"/>
                    <a:pt x="2201385" y="3655840"/>
                    <a:pt x="2192696" y="3665059"/>
                  </a:cubicBezTo>
                  <a:cubicBezTo>
                    <a:pt x="2184006" y="3674279"/>
                    <a:pt x="2179662" y="3686577"/>
                    <a:pt x="2179662" y="3701953"/>
                  </a:cubicBezTo>
                  <a:cubicBezTo>
                    <a:pt x="2179662" y="3715973"/>
                    <a:pt x="2183756" y="3727225"/>
                    <a:pt x="2191945" y="3735709"/>
                  </a:cubicBezTo>
                  <a:cubicBezTo>
                    <a:pt x="2200133" y="3744192"/>
                    <a:pt x="2210708" y="3748433"/>
                    <a:pt x="2223668" y="3748433"/>
                  </a:cubicBezTo>
                  <a:cubicBezTo>
                    <a:pt x="2233153" y="3748433"/>
                    <a:pt x="2241548" y="3746254"/>
                    <a:pt x="2248853" y="3741894"/>
                  </a:cubicBezTo>
                  <a:lnTo>
                    <a:pt x="2248853" y="3728374"/>
                  </a:lnTo>
                  <a:cubicBezTo>
                    <a:pt x="2241666" y="3733794"/>
                    <a:pt x="2233978" y="3736504"/>
                    <a:pt x="2225789" y="3736504"/>
                  </a:cubicBezTo>
                  <a:cubicBezTo>
                    <a:pt x="2215892" y="3736504"/>
                    <a:pt x="2208101" y="3733249"/>
                    <a:pt x="2202416" y="3726739"/>
                  </a:cubicBezTo>
                  <a:cubicBezTo>
                    <a:pt x="2196731" y="3720230"/>
                    <a:pt x="2193889" y="3711555"/>
                    <a:pt x="2193889" y="3700715"/>
                  </a:cubicBezTo>
                  <a:cubicBezTo>
                    <a:pt x="2193889" y="3689346"/>
                    <a:pt x="2196996" y="3680229"/>
                    <a:pt x="2203211" y="3673366"/>
                  </a:cubicBezTo>
                  <a:cubicBezTo>
                    <a:pt x="2209427" y="3666503"/>
                    <a:pt x="2217277" y="3663071"/>
                    <a:pt x="2226761" y="3663071"/>
                  </a:cubicBezTo>
                  <a:cubicBezTo>
                    <a:pt x="2234596" y="3663071"/>
                    <a:pt x="2241990" y="3665516"/>
                    <a:pt x="2248941" y="3670406"/>
                  </a:cubicBezTo>
                  <a:lnTo>
                    <a:pt x="2248941" y="3655737"/>
                  </a:lnTo>
                  <a:cubicBezTo>
                    <a:pt x="2242697" y="3652732"/>
                    <a:pt x="2235568" y="3651230"/>
                    <a:pt x="2227556" y="3651230"/>
                  </a:cubicBezTo>
                  <a:close/>
                  <a:moveTo>
                    <a:pt x="2041103" y="3651230"/>
                  </a:moveTo>
                  <a:cubicBezTo>
                    <a:pt x="2029085" y="3651230"/>
                    <a:pt x="2019011" y="3655840"/>
                    <a:pt x="2010881" y="3665059"/>
                  </a:cubicBezTo>
                  <a:cubicBezTo>
                    <a:pt x="2002752" y="3674279"/>
                    <a:pt x="1998687" y="3685929"/>
                    <a:pt x="1998687" y="3700008"/>
                  </a:cubicBezTo>
                  <a:cubicBezTo>
                    <a:pt x="1998687" y="3715149"/>
                    <a:pt x="2002383" y="3727004"/>
                    <a:pt x="2009777" y="3735576"/>
                  </a:cubicBezTo>
                  <a:cubicBezTo>
                    <a:pt x="2017170" y="3744148"/>
                    <a:pt x="2027406" y="3748433"/>
                    <a:pt x="2040484" y="3748433"/>
                  </a:cubicBezTo>
                  <a:cubicBezTo>
                    <a:pt x="2053680" y="3748433"/>
                    <a:pt x="2064432" y="3745399"/>
                    <a:pt x="2072738" y="3739332"/>
                  </a:cubicBezTo>
                  <a:lnTo>
                    <a:pt x="2072738" y="3725900"/>
                  </a:lnTo>
                  <a:cubicBezTo>
                    <a:pt x="2064019" y="3732910"/>
                    <a:pt x="2054358" y="3736416"/>
                    <a:pt x="2043754" y="3736416"/>
                  </a:cubicBezTo>
                  <a:cubicBezTo>
                    <a:pt x="2034564" y="3736416"/>
                    <a:pt x="2027244" y="3733573"/>
                    <a:pt x="2021795" y="3727888"/>
                  </a:cubicBezTo>
                  <a:cubicBezTo>
                    <a:pt x="2016345" y="3722203"/>
                    <a:pt x="2013473" y="3714000"/>
                    <a:pt x="2013179" y="3703278"/>
                  </a:cubicBezTo>
                  <a:lnTo>
                    <a:pt x="2079012" y="3703278"/>
                  </a:lnTo>
                  <a:lnTo>
                    <a:pt x="2079012" y="3695678"/>
                  </a:lnTo>
                  <a:cubicBezTo>
                    <a:pt x="2079012" y="3681775"/>
                    <a:pt x="2075698" y="3670892"/>
                    <a:pt x="2069071" y="3663027"/>
                  </a:cubicBezTo>
                  <a:cubicBezTo>
                    <a:pt x="2062443" y="3655162"/>
                    <a:pt x="2053121" y="3651230"/>
                    <a:pt x="2041103" y="3651230"/>
                  </a:cubicBezTo>
                  <a:close/>
                  <a:moveTo>
                    <a:pt x="1857477" y="3651230"/>
                  </a:moveTo>
                  <a:cubicBezTo>
                    <a:pt x="1845694" y="3651230"/>
                    <a:pt x="1835267" y="3654146"/>
                    <a:pt x="1826195" y="3659978"/>
                  </a:cubicBezTo>
                  <a:lnTo>
                    <a:pt x="1826195" y="3674824"/>
                  </a:lnTo>
                  <a:cubicBezTo>
                    <a:pt x="1835032" y="3667107"/>
                    <a:pt x="1845105" y="3663248"/>
                    <a:pt x="1856416" y="3663248"/>
                  </a:cubicBezTo>
                  <a:cubicBezTo>
                    <a:pt x="1869259" y="3663248"/>
                    <a:pt x="1875680" y="3671319"/>
                    <a:pt x="1875680" y="3687460"/>
                  </a:cubicBezTo>
                  <a:lnTo>
                    <a:pt x="1847668" y="3691525"/>
                  </a:lnTo>
                  <a:cubicBezTo>
                    <a:pt x="1827285" y="3694353"/>
                    <a:pt x="1817093" y="3704397"/>
                    <a:pt x="1817093" y="3721658"/>
                  </a:cubicBezTo>
                  <a:cubicBezTo>
                    <a:pt x="1817093" y="3729788"/>
                    <a:pt x="1819759" y="3736283"/>
                    <a:pt x="1825090" y="3741143"/>
                  </a:cubicBezTo>
                  <a:cubicBezTo>
                    <a:pt x="1830422" y="3746003"/>
                    <a:pt x="1837624" y="3748433"/>
                    <a:pt x="1846696" y="3748433"/>
                  </a:cubicBezTo>
                  <a:cubicBezTo>
                    <a:pt x="1859303" y="3748433"/>
                    <a:pt x="1868817" y="3742837"/>
                    <a:pt x="1875238" y="3731644"/>
                  </a:cubicBezTo>
                  <a:lnTo>
                    <a:pt x="1875769" y="3731644"/>
                  </a:lnTo>
                  <a:lnTo>
                    <a:pt x="1875769" y="3746224"/>
                  </a:lnTo>
                  <a:lnTo>
                    <a:pt x="1889819" y="3746224"/>
                  </a:lnTo>
                  <a:lnTo>
                    <a:pt x="1889819" y="3685516"/>
                  </a:lnTo>
                  <a:cubicBezTo>
                    <a:pt x="1889819" y="3662659"/>
                    <a:pt x="1879038" y="3651230"/>
                    <a:pt x="1857477" y="3651230"/>
                  </a:cubicBezTo>
                  <a:close/>
                  <a:moveTo>
                    <a:pt x="1764101" y="3651230"/>
                  </a:moveTo>
                  <a:cubicBezTo>
                    <a:pt x="1750728" y="3651230"/>
                    <a:pt x="1740566" y="3657121"/>
                    <a:pt x="1733615" y="3668903"/>
                  </a:cubicBezTo>
                  <a:lnTo>
                    <a:pt x="1733261" y="3668903"/>
                  </a:lnTo>
                  <a:lnTo>
                    <a:pt x="1733261" y="3653351"/>
                  </a:lnTo>
                  <a:lnTo>
                    <a:pt x="1719211" y="3653351"/>
                  </a:lnTo>
                  <a:lnTo>
                    <a:pt x="1719211" y="3746224"/>
                  </a:lnTo>
                  <a:lnTo>
                    <a:pt x="1733261" y="3746224"/>
                  </a:lnTo>
                  <a:lnTo>
                    <a:pt x="1733261" y="3693293"/>
                  </a:lnTo>
                  <a:cubicBezTo>
                    <a:pt x="1733261" y="3684515"/>
                    <a:pt x="1735750" y="3677283"/>
                    <a:pt x="1740728" y="3671599"/>
                  </a:cubicBezTo>
                  <a:cubicBezTo>
                    <a:pt x="1745706" y="3665914"/>
                    <a:pt x="1751965" y="3663071"/>
                    <a:pt x="1759506" y="3663071"/>
                  </a:cubicBezTo>
                  <a:cubicBezTo>
                    <a:pt x="1774175" y="3663071"/>
                    <a:pt x="1781509" y="3673115"/>
                    <a:pt x="1781509" y="3693204"/>
                  </a:cubicBezTo>
                  <a:lnTo>
                    <a:pt x="1781509" y="3746224"/>
                  </a:lnTo>
                  <a:lnTo>
                    <a:pt x="1795560" y="3746224"/>
                  </a:lnTo>
                  <a:lnTo>
                    <a:pt x="1795560" y="3689493"/>
                  </a:lnTo>
                  <a:cubicBezTo>
                    <a:pt x="1795560" y="3677063"/>
                    <a:pt x="1792864" y="3667578"/>
                    <a:pt x="1787474" y="3661039"/>
                  </a:cubicBezTo>
                  <a:cubicBezTo>
                    <a:pt x="1782084" y="3654500"/>
                    <a:pt x="1774293" y="3651230"/>
                    <a:pt x="1764101" y="3651230"/>
                  </a:cubicBezTo>
                  <a:close/>
                  <a:moveTo>
                    <a:pt x="1612478" y="3651230"/>
                  </a:moveTo>
                  <a:cubicBezTo>
                    <a:pt x="1599517" y="3651230"/>
                    <a:pt x="1589208" y="3655869"/>
                    <a:pt x="1581549" y="3665148"/>
                  </a:cubicBezTo>
                  <a:cubicBezTo>
                    <a:pt x="1573891" y="3674426"/>
                    <a:pt x="1570062" y="3686989"/>
                    <a:pt x="1570062" y="3702836"/>
                  </a:cubicBezTo>
                  <a:cubicBezTo>
                    <a:pt x="1570062" y="3716621"/>
                    <a:pt x="1573596" y="3727667"/>
                    <a:pt x="1580666" y="3735974"/>
                  </a:cubicBezTo>
                  <a:cubicBezTo>
                    <a:pt x="1587735" y="3744280"/>
                    <a:pt x="1597014" y="3748433"/>
                    <a:pt x="1608501" y="3748433"/>
                  </a:cubicBezTo>
                  <a:cubicBezTo>
                    <a:pt x="1622581" y="3748433"/>
                    <a:pt x="1633273" y="3742424"/>
                    <a:pt x="1640578" y="3730407"/>
                  </a:cubicBezTo>
                  <a:lnTo>
                    <a:pt x="1640932" y="3730407"/>
                  </a:lnTo>
                  <a:lnTo>
                    <a:pt x="1640932" y="3740746"/>
                  </a:lnTo>
                  <a:cubicBezTo>
                    <a:pt x="1640932" y="3765429"/>
                    <a:pt x="1629415" y="3777771"/>
                    <a:pt x="1606380" y="3777771"/>
                  </a:cubicBezTo>
                  <a:cubicBezTo>
                    <a:pt x="1596719" y="3777771"/>
                    <a:pt x="1586704" y="3774855"/>
                    <a:pt x="1576336" y="3769023"/>
                  </a:cubicBezTo>
                  <a:lnTo>
                    <a:pt x="1576336" y="3783338"/>
                  </a:lnTo>
                  <a:cubicBezTo>
                    <a:pt x="1585114" y="3787757"/>
                    <a:pt x="1595158" y="3789966"/>
                    <a:pt x="1606469" y="3789966"/>
                  </a:cubicBezTo>
                  <a:cubicBezTo>
                    <a:pt x="1638693" y="3789966"/>
                    <a:pt x="1654805" y="3772940"/>
                    <a:pt x="1654805" y="3738890"/>
                  </a:cubicBezTo>
                  <a:lnTo>
                    <a:pt x="1654805" y="3653351"/>
                  </a:lnTo>
                  <a:lnTo>
                    <a:pt x="1640932" y="3653351"/>
                  </a:lnTo>
                  <a:lnTo>
                    <a:pt x="1640932" y="3666429"/>
                  </a:lnTo>
                  <a:lnTo>
                    <a:pt x="1640578" y="3666429"/>
                  </a:lnTo>
                  <a:cubicBezTo>
                    <a:pt x="1634452" y="3656296"/>
                    <a:pt x="1625085" y="3651230"/>
                    <a:pt x="1612478" y="3651230"/>
                  </a:cubicBezTo>
                  <a:close/>
                  <a:moveTo>
                    <a:pt x="1512298" y="3651230"/>
                  </a:moveTo>
                  <a:cubicBezTo>
                    <a:pt x="1497747" y="3651230"/>
                    <a:pt x="1486274" y="3655663"/>
                    <a:pt x="1477879" y="3664529"/>
                  </a:cubicBezTo>
                  <a:cubicBezTo>
                    <a:pt x="1469484" y="3673395"/>
                    <a:pt x="1465287" y="3685546"/>
                    <a:pt x="1465287" y="3700980"/>
                  </a:cubicBezTo>
                  <a:cubicBezTo>
                    <a:pt x="1465287" y="3715178"/>
                    <a:pt x="1469381" y="3726636"/>
                    <a:pt x="1477570" y="3735355"/>
                  </a:cubicBezTo>
                  <a:cubicBezTo>
                    <a:pt x="1485758" y="3744074"/>
                    <a:pt x="1496598" y="3748433"/>
                    <a:pt x="1510089" y="3748433"/>
                  </a:cubicBezTo>
                  <a:cubicBezTo>
                    <a:pt x="1523874" y="3748433"/>
                    <a:pt x="1534979" y="3743971"/>
                    <a:pt x="1543403" y="3735046"/>
                  </a:cubicBezTo>
                  <a:cubicBezTo>
                    <a:pt x="1551827" y="3726121"/>
                    <a:pt x="1556039" y="3714294"/>
                    <a:pt x="1556039" y="3699567"/>
                  </a:cubicBezTo>
                  <a:cubicBezTo>
                    <a:pt x="1556039" y="3684368"/>
                    <a:pt x="1552137" y="3672512"/>
                    <a:pt x="1544331" y="3663999"/>
                  </a:cubicBezTo>
                  <a:cubicBezTo>
                    <a:pt x="1536525" y="3655486"/>
                    <a:pt x="1525847" y="3651230"/>
                    <a:pt x="1512298" y="3651230"/>
                  </a:cubicBezTo>
                  <a:close/>
                  <a:moveTo>
                    <a:pt x="2582898" y="3616148"/>
                  </a:moveTo>
                  <a:lnTo>
                    <a:pt x="2520776" y="3767786"/>
                  </a:lnTo>
                  <a:lnTo>
                    <a:pt x="2533854" y="3767786"/>
                  </a:lnTo>
                  <a:lnTo>
                    <a:pt x="2596241" y="3616148"/>
                  </a:lnTo>
                  <a:close/>
                  <a:moveTo>
                    <a:pt x="3030996" y="3614028"/>
                  </a:moveTo>
                  <a:cubicBezTo>
                    <a:pt x="3017446" y="3614028"/>
                    <a:pt x="3005693" y="3618034"/>
                    <a:pt x="2995738" y="3626046"/>
                  </a:cubicBezTo>
                  <a:lnTo>
                    <a:pt x="2995738" y="3640980"/>
                  </a:lnTo>
                  <a:cubicBezTo>
                    <a:pt x="3006342" y="3630965"/>
                    <a:pt x="3017476" y="3625957"/>
                    <a:pt x="3029140" y="3625957"/>
                  </a:cubicBezTo>
                  <a:cubicBezTo>
                    <a:pt x="3037211" y="3625957"/>
                    <a:pt x="3043426" y="3628019"/>
                    <a:pt x="3047786" y="3632143"/>
                  </a:cubicBezTo>
                  <a:cubicBezTo>
                    <a:pt x="3052145" y="3636267"/>
                    <a:pt x="3054325" y="3642158"/>
                    <a:pt x="3054325" y="3649816"/>
                  </a:cubicBezTo>
                  <a:cubicBezTo>
                    <a:pt x="3054325" y="3656179"/>
                    <a:pt x="3052852" y="3662232"/>
                    <a:pt x="3049906" y="3667976"/>
                  </a:cubicBezTo>
                  <a:cubicBezTo>
                    <a:pt x="3046961" y="3673719"/>
                    <a:pt x="3039273" y="3682865"/>
                    <a:pt x="3026843" y="3695413"/>
                  </a:cubicBezTo>
                  <a:lnTo>
                    <a:pt x="2989022" y="3733588"/>
                  </a:lnTo>
                  <a:lnTo>
                    <a:pt x="2989022" y="3746224"/>
                  </a:lnTo>
                  <a:lnTo>
                    <a:pt x="3066873" y="3746224"/>
                  </a:lnTo>
                  <a:lnTo>
                    <a:pt x="3066873" y="3733499"/>
                  </a:lnTo>
                  <a:lnTo>
                    <a:pt x="3005811" y="3733499"/>
                  </a:lnTo>
                  <a:lnTo>
                    <a:pt x="3005811" y="3733146"/>
                  </a:lnTo>
                  <a:lnTo>
                    <a:pt x="3036121" y="3703190"/>
                  </a:lnTo>
                  <a:cubicBezTo>
                    <a:pt x="3049140" y="3690052"/>
                    <a:pt x="3057712" y="3679655"/>
                    <a:pt x="3061836" y="3671996"/>
                  </a:cubicBezTo>
                  <a:cubicBezTo>
                    <a:pt x="3065959" y="3664338"/>
                    <a:pt x="3068022" y="3656532"/>
                    <a:pt x="3068022" y="3648579"/>
                  </a:cubicBezTo>
                  <a:cubicBezTo>
                    <a:pt x="3068022" y="3637975"/>
                    <a:pt x="3064664" y="3629565"/>
                    <a:pt x="3057948" y="3623350"/>
                  </a:cubicBezTo>
                  <a:cubicBezTo>
                    <a:pt x="3051232" y="3617135"/>
                    <a:pt x="3042248" y="3614028"/>
                    <a:pt x="3030996" y="3614028"/>
                  </a:cubicBezTo>
                  <a:close/>
                  <a:moveTo>
                    <a:pt x="2944671" y="3613232"/>
                  </a:moveTo>
                  <a:lnTo>
                    <a:pt x="2900311" y="3627106"/>
                  </a:lnTo>
                  <a:lnTo>
                    <a:pt x="2900311" y="3640626"/>
                  </a:lnTo>
                  <a:lnTo>
                    <a:pt x="2930620" y="3631436"/>
                  </a:lnTo>
                  <a:lnTo>
                    <a:pt x="2930620" y="3733676"/>
                  </a:lnTo>
                  <a:lnTo>
                    <a:pt x="2901106" y="3733676"/>
                  </a:lnTo>
                  <a:lnTo>
                    <a:pt x="2901106" y="3746224"/>
                  </a:lnTo>
                  <a:lnTo>
                    <a:pt x="2974097" y="3746224"/>
                  </a:lnTo>
                  <a:lnTo>
                    <a:pt x="2974097" y="3733676"/>
                  </a:lnTo>
                  <a:lnTo>
                    <a:pt x="2944671" y="3733676"/>
                  </a:lnTo>
                  <a:close/>
                  <a:moveTo>
                    <a:pt x="2709811" y="3608814"/>
                  </a:moveTo>
                  <a:lnTo>
                    <a:pt x="2709811" y="3746224"/>
                  </a:lnTo>
                  <a:lnTo>
                    <a:pt x="2723861" y="3746224"/>
                  </a:lnTo>
                  <a:lnTo>
                    <a:pt x="2723861" y="3732616"/>
                  </a:lnTo>
                  <a:lnTo>
                    <a:pt x="2724214" y="3732616"/>
                  </a:lnTo>
                  <a:cubicBezTo>
                    <a:pt x="2730577" y="3743161"/>
                    <a:pt x="2739885" y="3748433"/>
                    <a:pt x="2752138" y="3748433"/>
                  </a:cubicBezTo>
                  <a:cubicBezTo>
                    <a:pt x="2765040" y="3748433"/>
                    <a:pt x="2775335" y="3743794"/>
                    <a:pt x="2783022" y="3734516"/>
                  </a:cubicBezTo>
                  <a:cubicBezTo>
                    <a:pt x="2790710" y="3725237"/>
                    <a:pt x="2794554" y="3712763"/>
                    <a:pt x="2794554" y="3697092"/>
                  </a:cubicBezTo>
                  <a:cubicBezTo>
                    <a:pt x="2794554" y="3683189"/>
                    <a:pt x="2791152" y="3672070"/>
                    <a:pt x="2784348" y="3663734"/>
                  </a:cubicBezTo>
                  <a:cubicBezTo>
                    <a:pt x="2777544" y="3655398"/>
                    <a:pt x="2768221" y="3651230"/>
                    <a:pt x="2756380" y="3651230"/>
                  </a:cubicBezTo>
                  <a:cubicBezTo>
                    <a:pt x="2742300" y="3651230"/>
                    <a:pt x="2731578" y="3657416"/>
                    <a:pt x="2724214" y="3669787"/>
                  </a:cubicBezTo>
                  <a:lnTo>
                    <a:pt x="2723861" y="3669787"/>
                  </a:lnTo>
                  <a:lnTo>
                    <a:pt x="2723861" y="3608814"/>
                  </a:lnTo>
                  <a:close/>
                  <a:moveTo>
                    <a:pt x="1424024" y="3608814"/>
                  </a:moveTo>
                  <a:lnTo>
                    <a:pt x="1424024" y="3746224"/>
                  </a:lnTo>
                  <a:lnTo>
                    <a:pt x="1437986" y="3746224"/>
                  </a:lnTo>
                  <a:lnTo>
                    <a:pt x="1437986" y="3608814"/>
                  </a:lnTo>
                  <a:close/>
                  <a:moveTo>
                    <a:pt x="1319161" y="3608814"/>
                  </a:moveTo>
                  <a:lnTo>
                    <a:pt x="1319161" y="3746224"/>
                  </a:lnTo>
                  <a:lnTo>
                    <a:pt x="1333211" y="3746224"/>
                  </a:lnTo>
                  <a:lnTo>
                    <a:pt x="1333211" y="3732616"/>
                  </a:lnTo>
                  <a:lnTo>
                    <a:pt x="1333565" y="3732616"/>
                  </a:lnTo>
                  <a:cubicBezTo>
                    <a:pt x="1339927" y="3743161"/>
                    <a:pt x="1349235" y="3748433"/>
                    <a:pt x="1361488" y="3748433"/>
                  </a:cubicBezTo>
                  <a:cubicBezTo>
                    <a:pt x="1374390" y="3748433"/>
                    <a:pt x="1384685" y="3743794"/>
                    <a:pt x="1392373" y="3734516"/>
                  </a:cubicBezTo>
                  <a:cubicBezTo>
                    <a:pt x="1400060" y="3725237"/>
                    <a:pt x="1403905" y="3712763"/>
                    <a:pt x="1403905" y="3697092"/>
                  </a:cubicBezTo>
                  <a:cubicBezTo>
                    <a:pt x="1403905" y="3683189"/>
                    <a:pt x="1400502" y="3672070"/>
                    <a:pt x="1393698" y="3663734"/>
                  </a:cubicBezTo>
                  <a:cubicBezTo>
                    <a:pt x="1386894" y="3655398"/>
                    <a:pt x="1377571" y="3651230"/>
                    <a:pt x="1365730" y="3651230"/>
                  </a:cubicBezTo>
                  <a:cubicBezTo>
                    <a:pt x="1351650" y="3651230"/>
                    <a:pt x="1340928" y="3657416"/>
                    <a:pt x="1333565" y="3669787"/>
                  </a:cubicBezTo>
                  <a:lnTo>
                    <a:pt x="1333211" y="3669787"/>
                  </a:lnTo>
                  <a:lnTo>
                    <a:pt x="1333211" y="3608814"/>
                  </a:lnTo>
                  <a:close/>
                  <a:moveTo>
                    <a:pt x="2552481" y="3414226"/>
                  </a:moveTo>
                  <a:cubicBezTo>
                    <a:pt x="2549889" y="3414226"/>
                    <a:pt x="2547621" y="3415183"/>
                    <a:pt x="2545677" y="3417098"/>
                  </a:cubicBezTo>
                  <a:cubicBezTo>
                    <a:pt x="2543733" y="3419012"/>
                    <a:pt x="2542760" y="3421354"/>
                    <a:pt x="2542760" y="3424123"/>
                  </a:cubicBezTo>
                  <a:cubicBezTo>
                    <a:pt x="2542760" y="3426833"/>
                    <a:pt x="2543718" y="3429145"/>
                    <a:pt x="2545632" y="3431060"/>
                  </a:cubicBezTo>
                  <a:cubicBezTo>
                    <a:pt x="2547547" y="3432974"/>
                    <a:pt x="2549830" y="3433932"/>
                    <a:pt x="2552481" y="3433932"/>
                  </a:cubicBezTo>
                  <a:cubicBezTo>
                    <a:pt x="2555132" y="3433932"/>
                    <a:pt x="2557415" y="3432945"/>
                    <a:pt x="2559329" y="3430971"/>
                  </a:cubicBezTo>
                  <a:cubicBezTo>
                    <a:pt x="2561244" y="3428998"/>
                    <a:pt x="2562201" y="3426715"/>
                    <a:pt x="2562201" y="3424123"/>
                  </a:cubicBezTo>
                  <a:cubicBezTo>
                    <a:pt x="2562201" y="3421354"/>
                    <a:pt x="2561229" y="3419012"/>
                    <a:pt x="2559285" y="3417098"/>
                  </a:cubicBezTo>
                  <a:cubicBezTo>
                    <a:pt x="2557341" y="3415183"/>
                    <a:pt x="2555073" y="3414226"/>
                    <a:pt x="2552481" y="3414226"/>
                  </a:cubicBezTo>
                  <a:close/>
                  <a:moveTo>
                    <a:pt x="2275730" y="3384800"/>
                  </a:moveTo>
                  <a:lnTo>
                    <a:pt x="2275730" y="3394167"/>
                  </a:lnTo>
                  <a:cubicBezTo>
                    <a:pt x="2275730" y="3402179"/>
                    <a:pt x="2273285" y="3408836"/>
                    <a:pt x="2268396" y="3414138"/>
                  </a:cubicBezTo>
                  <a:cubicBezTo>
                    <a:pt x="2263506" y="3419440"/>
                    <a:pt x="2257320" y="3422091"/>
                    <a:pt x="2249839" y="3422091"/>
                  </a:cubicBezTo>
                  <a:cubicBezTo>
                    <a:pt x="2244419" y="3422091"/>
                    <a:pt x="2240045" y="3420647"/>
                    <a:pt x="2236716" y="3417761"/>
                  </a:cubicBezTo>
                  <a:cubicBezTo>
                    <a:pt x="2233388" y="3414874"/>
                    <a:pt x="2231724" y="3411074"/>
                    <a:pt x="2231724" y="3406361"/>
                  </a:cubicBezTo>
                  <a:cubicBezTo>
                    <a:pt x="2231724" y="3400117"/>
                    <a:pt x="2233461" y="3395698"/>
                    <a:pt x="2236937" y="3393106"/>
                  </a:cubicBezTo>
                  <a:cubicBezTo>
                    <a:pt x="2240413" y="3390514"/>
                    <a:pt x="2245774" y="3388747"/>
                    <a:pt x="2253020" y="3387804"/>
                  </a:cubicBezTo>
                  <a:close/>
                  <a:moveTo>
                    <a:pt x="1513730" y="3384800"/>
                  </a:moveTo>
                  <a:lnTo>
                    <a:pt x="1513730" y="3394167"/>
                  </a:lnTo>
                  <a:cubicBezTo>
                    <a:pt x="1513730" y="3402179"/>
                    <a:pt x="1511286" y="3408836"/>
                    <a:pt x="1506396" y="3414138"/>
                  </a:cubicBezTo>
                  <a:cubicBezTo>
                    <a:pt x="1501506" y="3419440"/>
                    <a:pt x="1495321" y="3422091"/>
                    <a:pt x="1487839" y="3422091"/>
                  </a:cubicBezTo>
                  <a:cubicBezTo>
                    <a:pt x="1482419" y="3422091"/>
                    <a:pt x="1478045" y="3420647"/>
                    <a:pt x="1474716" y="3417761"/>
                  </a:cubicBezTo>
                  <a:cubicBezTo>
                    <a:pt x="1471388" y="3414874"/>
                    <a:pt x="1469724" y="3411074"/>
                    <a:pt x="1469724" y="3406361"/>
                  </a:cubicBezTo>
                  <a:cubicBezTo>
                    <a:pt x="1469724" y="3400117"/>
                    <a:pt x="1471462" y="3395698"/>
                    <a:pt x="1474937" y="3393106"/>
                  </a:cubicBezTo>
                  <a:cubicBezTo>
                    <a:pt x="1478413" y="3390514"/>
                    <a:pt x="1483774" y="3388747"/>
                    <a:pt x="1491020" y="3387804"/>
                  </a:cubicBezTo>
                  <a:close/>
                  <a:moveTo>
                    <a:pt x="2440976" y="3348923"/>
                  </a:moveTo>
                  <a:cubicBezTo>
                    <a:pt x="2448399" y="3348923"/>
                    <a:pt x="2454187" y="3351368"/>
                    <a:pt x="2458340" y="3356257"/>
                  </a:cubicBezTo>
                  <a:cubicBezTo>
                    <a:pt x="2462493" y="3361147"/>
                    <a:pt x="2464570" y="3367922"/>
                    <a:pt x="2464570" y="3376582"/>
                  </a:cubicBezTo>
                  <a:lnTo>
                    <a:pt x="2413406" y="3376582"/>
                  </a:lnTo>
                  <a:cubicBezTo>
                    <a:pt x="2414643" y="3368216"/>
                    <a:pt x="2417794" y="3361515"/>
                    <a:pt x="2422861" y="3356478"/>
                  </a:cubicBezTo>
                  <a:cubicBezTo>
                    <a:pt x="2427927" y="3351441"/>
                    <a:pt x="2433966" y="3348923"/>
                    <a:pt x="2440976" y="3348923"/>
                  </a:cubicBezTo>
                  <a:close/>
                  <a:moveTo>
                    <a:pt x="2711211" y="3348746"/>
                  </a:moveTo>
                  <a:cubicBezTo>
                    <a:pt x="2721049" y="3348746"/>
                    <a:pt x="2728619" y="3351972"/>
                    <a:pt x="2733921" y="3358422"/>
                  </a:cubicBezTo>
                  <a:cubicBezTo>
                    <a:pt x="2739223" y="3364873"/>
                    <a:pt x="2741874" y="3373960"/>
                    <a:pt x="2741874" y="3385683"/>
                  </a:cubicBezTo>
                  <a:cubicBezTo>
                    <a:pt x="2741874" y="3397348"/>
                    <a:pt x="2739238" y="3406347"/>
                    <a:pt x="2733965" y="3412679"/>
                  </a:cubicBezTo>
                  <a:cubicBezTo>
                    <a:pt x="2728693" y="3419012"/>
                    <a:pt x="2721108" y="3422179"/>
                    <a:pt x="2711211" y="3422179"/>
                  </a:cubicBezTo>
                  <a:cubicBezTo>
                    <a:pt x="2701667" y="3422179"/>
                    <a:pt x="2694023" y="3418895"/>
                    <a:pt x="2688279" y="3412326"/>
                  </a:cubicBezTo>
                  <a:cubicBezTo>
                    <a:pt x="2682536" y="3405757"/>
                    <a:pt x="2679664" y="3396994"/>
                    <a:pt x="2679664" y="3386037"/>
                  </a:cubicBezTo>
                  <a:cubicBezTo>
                    <a:pt x="2679664" y="3374490"/>
                    <a:pt x="2682521" y="3365389"/>
                    <a:pt x="2688235" y="3358732"/>
                  </a:cubicBezTo>
                  <a:cubicBezTo>
                    <a:pt x="2693950" y="3352075"/>
                    <a:pt x="2701608" y="3348746"/>
                    <a:pt x="2711211" y="3348746"/>
                  </a:cubicBezTo>
                  <a:close/>
                  <a:moveTo>
                    <a:pt x="1600674" y="3348746"/>
                  </a:moveTo>
                  <a:cubicBezTo>
                    <a:pt x="1608862" y="3348746"/>
                    <a:pt x="1615416" y="3351751"/>
                    <a:pt x="1620335" y="3357760"/>
                  </a:cubicBezTo>
                  <a:cubicBezTo>
                    <a:pt x="1625255" y="3363768"/>
                    <a:pt x="1627714" y="3371957"/>
                    <a:pt x="1627714" y="3382325"/>
                  </a:cubicBezTo>
                  <a:cubicBezTo>
                    <a:pt x="1627714" y="3394874"/>
                    <a:pt x="1625107" y="3404653"/>
                    <a:pt x="1619894" y="3411663"/>
                  </a:cubicBezTo>
                  <a:cubicBezTo>
                    <a:pt x="1614680" y="3418674"/>
                    <a:pt x="1607508" y="3422179"/>
                    <a:pt x="1598376" y="3422179"/>
                  </a:cubicBezTo>
                  <a:cubicBezTo>
                    <a:pt x="1590659" y="3422179"/>
                    <a:pt x="1584223" y="3419454"/>
                    <a:pt x="1579068" y="3414005"/>
                  </a:cubicBezTo>
                  <a:cubicBezTo>
                    <a:pt x="1573913" y="3408556"/>
                    <a:pt x="1571336" y="3401943"/>
                    <a:pt x="1571336" y="3394167"/>
                  </a:cubicBezTo>
                  <a:lnTo>
                    <a:pt x="1571336" y="3380912"/>
                  </a:lnTo>
                  <a:cubicBezTo>
                    <a:pt x="1571336" y="3371721"/>
                    <a:pt x="1574076" y="3364063"/>
                    <a:pt x="1579554" y="3357936"/>
                  </a:cubicBezTo>
                  <a:cubicBezTo>
                    <a:pt x="1585033" y="3351810"/>
                    <a:pt x="1592073" y="3348746"/>
                    <a:pt x="1600674" y="3348746"/>
                  </a:cubicBezTo>
                  <a:close/>
                  <a:moveTo>
                    <a:pt x="2012425" y="3344063"/>
                  </a:moveTo>
                  <a:cubicBezTo>
                    <a:pt x="2023501" y="3344063"/>
                    <a:pt x="2029038" y="3350631"/>
                    <a:pt x="2029038" y="3363768"/>
                  </a:cubicBezTo>
                  <a:cubicBezTo>
                    <a:pt x="2029038" y="3376081"/>
                    <a:pt x="2026844" y="3386052"/>
                    <a:pt x="2022455" y="3393681"/>
                  </a:cubicBezTo>
                  <a:cubicBezTo>
                    <a:pt x="2018066" y="3401310"/>
                    <a:pt x="2012013" y="3405124"/>
                    <a:pt x="2004296" y="3405124"/>
                  </a:cubicBezTo>
                  <a:cubicBezTo>
                    <a:pt x="1998699" y="3405124"/>
                    <a:pt x="1994399" y="3403003"/>
                    <a:pt x="1991394" y="3398762"/>
                  </a:cubicBezTo>
                  <a:cubicBezTo>
                    <a:pt x="1988390" y="3394520"/>
                    <a:pt x="1986887" y="3388865"/>
                    <a:pt x="1986887" y="3381795"/>
                  </a:cubicBezTo>
                  <a:cubicBezTo>
                    <a:pt x="1986887" y="3371015"/>
                    <a:pt x="1989244" y="3362031"/>
                    <a:pt x="1993957" y="3354843"/>
                  </a:cubicBezTo>
                  <a:cubicBezTo>
                    <a:pt x="1998670" y="3347656"/>
                    <a:pt x="2004826" y="3344063"/>
                    <a:pt x="2012425" y="3344063"/>
                  </a:cubicBezTo>
                  <a:close/>
                  <a:moveTo>
                    <a:pt x="2305412" y="3339026"/>
                  </a:moveTo>
                  <a:lnTo>
                    <a:pt x="2340670" y="3431899"/>
                  </a:lnTo>
                  <a:lnTo>
                    <a:pt x="2354102" y="3431899"/>
                  </a:lnTo>
                  <a:lnTo>
                    <a:pt x="2391305" y="3339026"/>
                  </a:lnTo>
                  <a:lnTo>
                    <a:pt x="2376547" y="3339026"/>
                  </a:lnTo>
                  <a:lnTo>
                    <a:pt x="2351363" y="3407510"/>
                  </a:lnTo>
                  <a:cubicBezTo>
                    <a:pt x="2350067" y="3411163"/>
                    <a:pt x="2349124" y="3415286"/>
                    <a:pt x="2348535" y="3419881"/>
                  </a:cubicBezTo>
                  <a:lnTo>
                    <a:pt x="2348093" y="3419881"/>
                  </a:lnTo>
                  <a:cubicBezTo>
                    <a:pt x="2347622" y="3416406"/>
                    <a:pt x="2346532" y="3412193"/>
                    <a:pt x="2344824" y="3407245"/>
                  </a:cubicBezTo>
                  <a:lnTo>
                    <a:pt x="2320876" y="3339026"/>
                  </a:lnTo>
                  <a:close/>
                  <a:moveTo>
                    <a:pt x="2538877" y="3337435"/>
                  </a:moveTo>
                  <a:cubicBezTo>
                    <a:pt x="2533516" y="3337435"/>
                    <a:pt x="2528671" y="3339276"/>
                    <a:pt x="2524341" y="3342958"/>
                  </a:cubicBezTo>
                  <a:cubicBezTo>
                    <a:pt x="2520011" y="3346640"/>
                    <a:pt x="2516785" y="3351751"/>
                    <a:pt x="2514665" y="3358290"/>
                  </a:cubicBezTo>
                  <a:lnTo>
                    <a:pt x="2514311" y="3358290"/>
                  </a:lnTo>
                  <a:lnTo>
                    <a:pt x="2514311" y="3339026"/>
                  </a:lnTo>
                  <a:lnTo>
                    <a:pt x="2500261" y="3339026"/>
                  </a:lnTo>
                  <a:lnTo>
                    <a:pt x="2500261" y="3431899"/>
                  </a:lnTo>
                  <a:lnTo>
                    <a:pt x="2514311" y="3431899"/>
                  </a:lnTo>
                  <a:lnTo>
                    <a:pt x="2514311" y="3384358"/>
                  </a:lnTo>
                  <a:cubicBezTo>
                    <a:pt x="2514311" y="3374107"/>
                    <a:pt x="2516461" y="3365889"/>
                    <a:pt x="2520762" y="3359704"/>
                  </a:cubicBezTo>
                  <a:cubicBezTo>
                    <a:pt x="2525062" y="3353518"/>
                    <a:pt x="2530394" y="3350425"/>
                    <a:pt x="2536756" y="3350425"/>
                  </a:cubicBezTo>
                  <a:cubicBezTo>
                    <a:pt x="2541587" y="3350425"/>
                    <a:pt x="2545328" y="3351427"/>
                    <a:pt x="2547979" y="3353430"/>
                  </a:cubicBezTo>
                  <a:lnTo>
                    <a:pt x="2547979" y="3338672"/>
                  </a:lnTo>
                  <a:cubicBezTo>
                    <a:pt x="2545799" y="3337848"/>
                    <a:pt x="2542765" y="3337435"/>
                    <a:pt x="2538877" y="3337435"/>
                  </a:cubicBezTo>
                  <a:close/>
                  <a:moveTo>
                    <a:pt x="2819609" y="3336905"/>
                  </a:moveTo>
                  <a:cubicBezTo>
                    <a:pt x="2806943" y="3336905"/>
                    <a:pt x="2797370" y="3342531"/>
                    <a:pt x="2790889" y="3353783"/>
                  </a:cubicBezTo>
                  <a:lnTo>
                    <a:pt x="2790536" y="3353783"/>
                  </a:lnTo>
                  <a:lnTo>
                    <a:pt x="2790536" y="3339026"/>
                  </a:lnTo>
                  <a:lnTo>
                    <a:pt x="2776486" y="3339026"/>
                  </a:lnTo>
                  <a:lnTo>
                    <a:pt x="2776486" y="3431899"/>
                  </a:lnTo>
                  <a:lnTo>
                    <a:pt x="2790536" y="3431899"/>
                  </a:lnTo>
                  <a:lnTo>
                    <a:pt x="2790536" y="3378879"/>
                  </a:lnTo>
                  <a:cubicBezTo>
                    <a:pt x="2790536" y="3370043"/>
                    <a:pt x="2792716" y="3362811"/>
                    <a:pt x="2797075" y="3357185"/>
                  </a:cubicBezTo>
                  <a:cubicBezTo>
                    <a:pt x="2801434" y="3351559"/>
                    <a:pt x="2806884" y="3348746"/>
                    <a:pt x="2813423" y="3348746"/>
                  </a:cubicBezTo>
                  <a:cubicBezTo>
                    <a:pt x="2827797" y="3348746"/>
                    <a:pt x="2834984" y="3358054"/>
                    <a:pt x="2834984" y="3376670"/>
                  </a:cubicBezTo>
                  <a:lnTo>
                    <a:pt x="2834984" y="3431899"/>
                  </a:lnTo>
                  <a:lnTo>
                    <a:pt x="2848946" y="3431899"/>
                  </a:lnTo>
                  <a:lnTo>
                    <a:pt x="2848946" y="3378879"/>
                  </a:lnTo>
                  <a:cubicBezTo>
                    <a:pt x="2848946" y="3370749"/>
                    <a:pt x="2851229" y="3363695"/>
                    <a:pt x="2855795" y="3357715"/>
                  </a:cubicBezTo>
                  <a:cubicBezTo>
                    <a:pt x="2860360" y="3351736"/>
                    <a:pt x="2865824" y="3348746"/>
                    <a:pt x="2872187" y="3348746"/>
                  </a:cubicBezTo>
                  <a:cubicBezTo>
                    <a:pt x="2879727" y="3348746"/>
                    <a:pt x="2885133" y="3350999"/>
                    <a:pt x="2888402" y="3355506"/>
                  </a:cubicBezTo>
                  <a:cubicBezTo>
                    <a:pt x="2891672" y="3360013"/>
                    <a:pt x="2893306" y="3367716"/>
                    <a:pt x="2893306" y="3378614"/>
                  </a:cubicBezTo>
                  <a:lnTo>
                    <a:pt x="2893306" y="3431899"/>
                  </a:lnTo>
                  <a:lnTo>
                    <a:pt x="2907357" y="3431899"/>
                  </a:lnTo>
                  <a:lnTo>
                    <a:pt x="2907357" y="3374726"/>
                  </a:lnTo>
                  <a:cubicBezTo>
                    <a:pt x="2907357" y="3349512"/>
                    <a:pt x="2897136" y="3336905"/>
                    <a:pt x="2876694" y="3336905"/>
                  </a:cubicBezTo>
                  <a:cubicBezTo>
                    <a:pt x="2863026" y="3336905"/>
                    <a:pt x="2852746" y="3343356"/>
                    <a:pt x="2845854" y="3356257"/>
                  </a:cubicBezTo>
                  <a:cubicBezTo>
                    <a:pt x="2843968" y="3350248"/>
                    <a:pt x="2840625" y="3345521"/>
                    <a:pt x="2835824" y="3342074"/>
                  </a:cubicBezTo>
                  <a:cubicBezTo>
                    <a:pt x="2831023" y="3338628"/>
                    <a:pt x="2825618" y="3336905"/>
                    <a:pt x="2819609" y="3336905"/>
                  </a:cubicBezTo>
                  <a:close/>
                  <a:moveTo>
                    <a:pt x="2712448" y="3336905"/>
                  </a:moveTo>
                  <a:cubicBezTo>
                    <a:pt x="2697897" y="3336905"/>
                    <a:pt x="2686424" y="3341338"/>
                    <a:pt x="2678029" y="3350204"/>
                  </a:cubicBezTo>
                  <a:cubicBezTo>
                    <a:pt x="2669634" y="3359070"/>
                    <a:pt x="2665437" y="3371221"/>
                    <a:pt x="2665437" y="3386655"/>
                  </a:cubicBezTo>
                  <a:cubicBezTo>
                    <a:pt x="2665437" y="3400853"/>
                    <a:pt x="2669531" y="3412311"/>
                    <a:pt x="2677720" y="3421030"/>
                  </a:cubicBezTo>
                  <a:cubicBezTo>
                    <a:pt x="2685908" y="3429749"/>
                    <a:pt x="2696748" y="3434108"/>
                    <a:pt x="2710239" y="3434108"/>
                  </a:cubicBezTo>
                  <a:cubicBezTo>
                    <a:pt x="2724024" y="3434108"/>
                    <a:pt x="2735128" y="3429646"/>
                    <a:pt x="2743553" y="3420721"/>
                  </a:cubicBezTo>
                  <a:cubicBezTo>
                    <a:pt x="2751977" y="3411796"/>
                    <a:pt x="2756189" y="3399969"/>
                    <a:pt x="2756189" y="3385242"/>
                  </a:cubicBezTo>
                  <a:cubicBezTo>
                    <a:pt x="2756189" y="3370043"/>
                    <a:pt x="2752286" y="3358187"/>
                    <a:pt x="2744481" y="3349674"/>
                  </a:cubicBezTo>
                  <a:cubicBezTo>
                    <a:pt x="2736675" y="3341161"/>
                    <a:pt x="2725997" y="3336905"/>
                    <a:pt x="2712448" y="3336905"/>
                  </a:cubicBezTo>
                  <a:close/>
                  <a:moveTo>
                    <a:pt x="2627606" y="3336905"/>
                  </a:moveTo>
                  <a:cubicBezTo>
                    <a:pt x="2613055" y="3336905"/>
                    <a:pt x="2601435" y="3341515"/>
                    <a:pt x="2592746" y="3350734"/>
                  </a:cubicBezTo>
                  <a:cubicBezTo>
                    <a:pt x="2584056" y="3359954"/>
                    <a:pt x="2579712" y="3372252"/>
                    <a:pt x="2579712" y="3387627"/>
                  </a:cubicBezTo>
                  <a:cubicBezTo>
                    <a:pt x="2579712" y="3401648"/>
                    <a:pt x="2583806" y="3412900"/>
                    <a:pt x="2591995" y="3421384"/>
                  </a:cubicBezTo>
                  <a:cubicBezTo>
                    <a:pt x="2600183" y="3429867"/>
                    <a:pt x="2610758" y="3434108"/>
                    <a:pt x="2623718" y="3434108"/>
                  </a:cubicBezTo>
                  <a:cubicBezTo>
                    <a:pt x="2633203" y="3434108"/>
                    <a:pt x="2641598" y="3431929"/>
                    <a:pt x="2648903" y="3427569"/>
                  </a:cubicBezTo>
                  <a:lnTo>
                    <a:pt x="2648903" y="3414049"/>
                  </a:lnTo>
                  <a:cubicBezTo>
                    <a:pt x="2641716" y="3419469"/>
                    <a:pt x="2634028" y="3422179"/>
                    <a:pt x="2625839" y="3422179"/>
                  </a:cubicBezTo>
                  <a:cubicBezTo>
                    <a:pt x="2615942" y="3422179"/>
                    <a:pt x="2608151" y="3418924"/>
                    <a:pt x="2602466" y="3412414"/>
                  </a:cubicBezTo>
                  <a:cubicBezTo>
                    <a:pt x="2596781" y="3405905"/>
                    <a:pt x="2593939" y="3397230"/>
                    <a:pt x="2593939" y="3386390"/>
                  </a:cubicBezTo>
                  <a:cubicBezTo>
                    <a:pt x="2593939" y="3375021"/>
                    <a:pt x="2597046" y="3365904"/>
                    <a:pt x="2603261" y="3359041"/>
                  </a:cubicBezTo>
                  <a:cubicBezTo>
                    <a:pt x="2609477" y="3352178"/>
                    <a:pt x="2617326" y="3348746"/>
                    <a:pt x="2626811" y="3348746"/>
                  </a:cubicBezTo>
                  <a:cubicBezTo>
                    <a:pt x="2634646" y="3348746"/>
                    <a:pt x="2642040" y="3351191"/>
                    <a:pt x="2648991" y="3356081"/>
                  </a:cubicBezTo>
                  <a:lnTo>
                    <a:pt x="2648991" y="3341412"/>
                  </a:lnTo>
                  <a:cubicBezTo>
                    <a:pt x="2642747" y="3338407"/>
                    <a:pt x="2635618" y="3336905"/>
                    <a:pt x="2627606" y="3336905"/>
                  </a:cubicBezTo>
                  <a:close/>
                  <a:moveTo>
                    <a:pt x="2441153" y="3336905"/>
                  </a:moveTo>
                  <a:cubicBezTo>
                    <a:pt x="2429135" y="3336905"/>
                    <a:pt x="2419061" y="3341515"/>
                    <a:pt x="2410931" y="3350734"/>
                  </a:cubicBezTo>
                  <a:cubicBezTo>
                    <a:pt x="2402802" y="3359954"/>
                    <a:pt x="2398737" y="3371604"/>
                    <a:pt x="2398737" y="3385683"/>
                  </a:cubicBezTo>
                  <a:cubicBezTo>
                    <a:pt x="2398737" y="3400824"/>
                    <a:pt x="2402433" y="3412679"/>
                    <a:pt x="2409827" y="3421251"/>
                  </a:cubicBezTo>
                  <a:cubicBezTo>
                    <a:pt x="2417220" y="3429823"/>
                    <a:pt x="2427456" y="3434108"/>
                    <a:pt x="2440534" y="3434108"/>
                  </a:cubicBezTo>
                  <a:cubicBezTo>
                    <a:pt x="2453730" y="3434108"/>
                    <a:pt x="2464482" y="3431074"/>
                    <a:pt x="2472788" y="3425007"/>
                  </a:cubicBezTo>
                  <a:lnTo>
                    <a:pt x="2472788" y="3411575"/>
                  </a:lnTo>
                  <a:cubicBezTo>
                    <a:pt x="2464069" y="3418585"/>
                    <a:pt x="2454408" y="3422091"/>
                    <a:pt x="2443804" y="3422091"/>
                  </a:cubicBezTo>
                  <a:cubicBezTo>
                    <a:pt x="2434614" y="3422091"/>
                    <a:pt x="2427294" y="3419248"/>
                    <a:pt x="2421845" y="3413563"/>
                  </a:cubicBezTo>
                  <a:cubicBezTo>
                    <a:pt x="2416395" y="3407878"/>
                    <a:pt x="2413523" y="3399675"/>
                    <a:pt x="2413229" y="3388953"/>
                  </a:cubicBezTo>
                  <a:lnTo>
                    <a:pt x="2479062" y="3388953"/>
                  </a:lnTo>
                  <a:lnTo>
                    <a:pt x="2479062" y="3381353"/>
                  </a:lnTo>
                  <a:cubicBezTo>
                    <a:pt x="2479062" y="3367450"/>
                    <a:pt x="2475748" y="3356567"/>
                    <a:pt x="2469121" y="3348702"/>
                  </a:cubicBezTo>
                  <a:cubicBezTo>
                    <a:pt x="2462493" y="3340837"/>
                    <a:pt x="2453171" y="3336905"/>
                    <a:pt x="2441153" y="3336905"/>
                  </a:cubicBezTo>
                  <a:close/>
                  <a:moveTo>
                    <a:pt x="2257527" y="3336905"/>
                  </a:moveTo>
                  <a:cubicBezTo>
                    <a:pt x="2245744" y="3336905"/>
                    <a:pt x="2235317" y="3339821"/>
                    <a:pt x="2226245" y="3345653"/>
                  </a:cubicBezTo>
                  <a:lnTo>
                    <a:pt x="2226245" y="3360499"/>
                  </a:lnTo>
                  <a:cubicBezTo>
                    <a:pt x="2235082" y="3352782"/>
                    <a:pt x="2245155" y="3348923"/>
                    <a:pt x="2256466" y="3348923"/>
                  </a:cubicBezTo>
                  <a:cubicBezTo>
                    <a:pt x="2269309" y="3348923"/>
                    <a:pt x="2275730" y="3356994"/>
                    <a:pt x="2275730" y="3373135"/>
                  </a:cubicBezTo>
                  <a:lnTo>
                    <a:pt x="2247718" y="3377200"/>
                  </a:lnTo>
                  <a:cubicBezTo>
                    <a:pt x="2227335" y="3380028"/>
                    <a:pt x="2217143" y="3390072"/>
                    <a:pt x="2217143" y="3407333"/>
                  </a:cubicBezTo>
                  <a:cubicBezTo>
                    <a:pt x="2217143" y="3415463"/>
                    <a:pt x="2219809" y="3421958"/>
                    <a:pt x="2225140" y="3426818"/>
                  </a:cubicBezTo>
                  <a:cubicBezTo>
                    <a:pt x="2230472" y="3431678"/>
                    <a:pt x="2237674" y="3434108"/>
                    <a:pt x="2246746" y="3434108"/>
                  </a:cubicBezTo>
                  <a:cubicBezTo>
                    <a:pt x="2259353" y="3434108"/>
                    <a:pt x="2268867" y="3428512"/>
                    <a:pt x="2275288" y="3417319"/>
                  </a:cubicBezTo>
                  <a:lnTo>
                    <a:pt x="2275819" y="3417319"/>
                  </a:lnTo>
                  <a:lnTo>
                    <a:pt x="2275819" y="3431899"/>
                  </a:lnTo>
                  <a:lnTo>
                    <a:pt x="2289869" y="3431899"/>
                  </a:lnTo>
                  <a:lnTo>
                    <a:pt x="2289869" y="3371191"/>
                  </a:lnTo>
                  <a:cubicBezTo>
                    <a:pt x="2289869" y="3348334"/>
                    <a:pt x="2279088" y="3336905"/>
                    <a:pt x="2257527" y="3336905"/>
                  </a:cubicBezTo>
                  <a:close/>
                  <a:moveTo>
                    <a:pt x="2164151" y="3336905"/>
                  </a:moveTo>
                  <a:cubicBezTo>
                    <a:pt x="2150778" y="3336905"/>
                    <a:pt x="2140616" y="3342796"/>
                    <a:pt x="2133665" y="3354578"/>
                  </a:cubicBezTo>
                  <a:lnTo>
                    <a:pt x="2133311" y="3354578"/>
                  </a:lnTo>
                  <a:lnTo>
                    <a:pt x="2133311" y="3339026"/>
                  </a:lnTo>
                  <a:lnTo>
                    <a:pt x="2119261" y="3339026"/>
                  </a:lnTo>
                  <a:lnTo>
                    <a:pt x="2119261" y="3431899"/>
                  </a:lnTo>
                  <a:lnTo>
                    <a:pt x="2133311" y="3431899"/>
                  </a:lnTo>
                  <a:lnTo>
                    <a:pt x="2133311" y="3378968"/>
                  </a:lnTo>
                  <a:cubicBezTo>
                    <a:pt x="2133311" y="3370190"/>
                    <a:pt x="2135800" y="3362958"/>
                    <a:pt x="2140778" y="3357274"/>
                  </a:cubicBezTo>
                  <a:cubicBezTo>
                    <a:pt x="2145756" y="3351589"/>
                    <a:pt x="2152015" y="3348746"/>
                    <a:pt x="2159556" y="3348746"/>
                  </a:cubicBezTo>
                  <a:cubicBezTo>
                    <a:pt x="2174225" y="3348746"/>
                    <a:pt x="2181559" y="3358791"/>
                    <a:pt x="2181559" y="3378879"/>
                  </a:cubicBezTo>
                  <a:lnTo>
                    <a:pt x="2181559" y="3431899"/>
                  </a:lnTo>
                  <a:lnTo>
                    <a:pt x="2195610" y="3431899"/>
                  </a:lnTo>
                  <a:lnTo>
                    <a:pt x="2195610" y="3375168"/>
                  </a:lnTo>
                  <a:cubicBezTo>
                    <a:pt x="2195610" y="3362738"/>
                    <a:pt x="2192914" y="3353253"/>
                    <a:pt x="2187524" y="3346714"/>
                  </a:cubicBezTo>
                  <a:cubicBezTo>
                    <a:pt x="2182134" y="3340175"/>
                    <a:pt x="2174343" y="3336905"/>
                    <a:pt x="2164151" y="3336905"/>
                  </a:cubicBezTo>
                  <a:close/>
                  <a:moveTo>
                    <a:pt x="1703682" y="3336905"/>
                  </a:moveTo>
                  <a:cubicBezTo>
                    <a:pt x="1689130" y="3336905"/>
                    <a:pt x="1677510" y="3341515"/>
                    <a:pt x="1668821" y="3350734"/>
                  </a:cubicBezTo>
                  <a:cubicBezTo>
                    <a:pt x="1660131" y="3359954"/>
                    <a:pt x="1655787" y="3372252"/>
                    <a:pt x="1655787" y="3387627"/>
                  </a:cubicBezTo>
                  <a:cubicBezTo>
                    <a:pt x="1655787" y="3401648"/>
                    <a:pt x="1659881" y="3412900"/>
                    <a:pt x="1668070" y="3421384"/>
                  </a:cubicBezTo>
                  <a:cubicBezTo>
                    <a:pt x="1676258" y="3429867"/>
                    <a:pt x="1686833" y="3434108"/>
                    <a:pt x="1699793" y="3434108"/>
                  </a:cubicBezTo>
                  <a:cubicBezTo>
                    <a:pt x="1709278" y="3434108"/>
                    <a:pt x="1717673" y="3431929"/>
                    <a:pt x="1724978" y="3427569"/>
                  </a:cubicBezTo>
                  <a:lnTo>
                    <a:pt x="1724978" y="3414049"/>
                  </a:lnTo>
                  <a:cubicBezTo>
                    <a:pt x="1717791" y="3419469"/>
                    <a:pt x="1710103" y="3422179"/>
                    <a:pt x="1701914" y="3422179"/>
                  </a:cubicBezTo>
                  <a:cubicBezTo>
                    <a:pt x="1692017" y="3422179"/>
                    <a:pt x="1684226" y="3418924"/>
                    <a:pt x="1678541" y="3412414"/>
                  </a:cubicBezTo>
                  <a:cubicBezTo>
                    <a:pt x="1672856" y="3405905"/>
                    <a:pt x="1670014" y="3397230"/>
                    <a:pt x="1670014" y="3386390"/>
                  </a:cubicBezTo>
                  <a:cubicBezTo>
                    <a:pt x="1670014" y="3375021"/>
                    <a:pt x="1673121" y="3365904"/>
                    <a:pt x="1679337" y="3359041"/>
                  </a:cubicBezTo>
                  <a:cubicBezTo>
                    <a:pt x="1685552" y="3352178"/>
                    <a:pt x="1693401" y="3348746"/>
                    <a:pt x="1702886" y="3348746"/>
                  </a:cubicBezTo>
                  <a:cubicBezTo>
                    <a:pt x="1710721" y="3348746"/>
                    <a:pt x="1718115" y="3351191"/>
                    <a:pt x="1725066" y="3356081"/>
                  </a:cubicBezTo>
                  <a:lnTo>
                    <a:pt x="1725066" y="3341412"/>
                  </a:lnTo>
                  <a:cubicBezTo>
                    <a:pt x="1718822" y="3338407"/>
                    <a:pt x="1711693" y="3336905"/>
                    <a:pt x="1703682" y="3336905"/>
                  </a:cubicBezTo>
                  <a:close/>
                  <a:moveTo>
                    <a:pt x="1495527" y="3336905"/>
                  </a:moveTo>
                  <a:cubicBezTo>
                    <a:pt x="1483745" y="3336905"/>
                    <a:pt x="1473317" y="3339821"/>
                    <a:pt x="1464245" y="3345653"/>
                  </a:cubicBezTo>
                  <a:lnTo>
                    <a:pt x="1464245" y="3360499"/>
                  </a:lnTo>
                  <a:cubicBezTo>
                    <a:pt x="1473082" y="3352782"/>
                    <a:pt x="1483155" y="3348923"/>
                    <a:pt x="1494466" y="3348923"/>
                  </a:cubicBezTo>
                  <a:cubicBezTo>
                    <a:pt x="1507309" y="3348923"/>
                    <a:pt x="1513730" y="3356994"/>
                    <a:pt x="1513730" y="3373135"/>
                  </a:cubicBezTo>
                  <a:lnTo>
                    <a:pt x="1485718" y="3377200"/>
                  </a:lnTo>
                  <a:cubicBezTo>
                    <a:pt x="1465335" y="3380028"/>
                    <a:pt x="1455143" y="3390072"/>
                    <a:pt x="1455143" y="3407333"/>
                  </a:cubicBezTo>
                  <a:cubicBezTo>
                    <a:pt x="1455143" y="3415463"/>
                    <a:pt x="1457809" y="3421958"/>
                    <a:pt x="1463140" y="3426818"/>
                  </a:cubicBezTo>
                  <a:cubicBezTo>
                    <a:pt x="1468472" y="3431678"/>
                    <a:pt x="1475674" y="3434108"/>
                    <a:pt x="1484746" y="3434108"/>
                  </a:cubicBezTo>
                  <a:cubicBezTo>
                    <a:pt x="1497353" y="3434108"/>
                    <a:pt x="1506867" y="3428512"/>
                    <a:pt x="1513288" y="3417319"/>
                  </a:cubicBezTo>
                  <a:lnTo>
                    <a:pt x="1513819" y="3417319"/>
                  </a:lnTo>
                  <a:lnTo>
                    <a:pt x="1513819" y="3431899"/>
                  </a:lnTo>
                  <a:lnTo>
                    <a:pt x="1527869" y="3431899"/>
                  </a:lnTo>
                  <a:lnTo>
                    <a:pt x="1527869" y="3371191"/>
                  </a:lnTo>
                  <a:cubicBezTo>
                    <a:pt x="1527869" y="3348334"/>
                    <a:pt x="1517088" y="3336905"/>
                    <a:pt x="1495527" y="3336905"/>
                  </a:cubicBezTo>
                  <a:close/>
                  <a:moveTo>
                    <a:pt x="2013839" y="3300056"/>
                  </a:moveTo>
                  <a:cubicBezTo>
                    <a:pt x="1992160" y="3300056"/>
                    <a:pt x="1974266" y="3307287"/>
                    <a:pt x="1960156" y="3321750"/>
                  </a:cubicBezTo>
                  <a:cubicBezTo>
                    <a:pt x="1946047" y="3336213"/>
                    <a:pt x="1938993" y="3354608"/>
                    <a:pt x="1938993" y="3376935"/>
                  </a:cubicBezTo>
                  <a:cubicBezTo>
                    <a:pt x="1938993" y="3398438"/>
                    <a:pt x="1945694" y="3415816"/>
                    <a:pt x="1959096" y="3429071"/>
                  </a:cubicBezTo>
                  <a:cubicBezTo>
                    <a:pt x="1972498" y="3442327"/>
                    <a:pt x="1990157" y="3448954"/>
                    <a:pt x="2012072" y="3448954"/>
                  </a:cubicBezTo>
                  <a:cubicBezTo>
                    <a:pt x="2027566" y="3448954"/>
                    <a:pt x="2040614" y="3446715"/>
                    <a:pt x="2051218" y="3442238"/>
                  </a:cubicBezTo>
                  <a:lnTo>
                    <a:pt x="2051218" y="3431369"/>
                  </a:lnTo>
                  <a:cubicBezTo>
                    <a:pt x="2040614" y="3436318"/>
                    <a:pt x="2027860" y="3438792"/>
                    <a:pt x="2012956" y="3438792"/>
                  </a:cubicBezTo>
                  <a:cubicBezTo>
                    <a:pt x="1994045" y="3438792"/>
                    <a:pt x="1978964" y="3433077"/>
                    <a:pt x="1967712" y="3421649"/>
                  </a:cubicBezTo>
                  <a:cubicBezTo>
                    <a:pt x="1956460" y="3410220"/>
                    <a:pt x="1950834" y="3395080"/>
                    <a:pt x="1950834" y="3376228"/>
                  </a:cubicBezTo>
                  <a:cubicBezTo>
                    <a:pt x="1950834" y="3357082"/>
                    <a:pt x="1956725" y="3341264"/>
                    <a:pt x="1968507" y="3328775"/>
                  </a:cubicBezTo>
                  <a:cubicBezTo>
                    <a:pt x="1980289" y="3316286"/>
                    <a:pt x="1995135" y="3310042"/>
                    <a:pt x="2013044" y="3310042"/>
                  </a:cubicBezTo>
                  <a:cubicBezTo>
                    <a:pt x="2032013" y="3310042"/>
                    <a:pt x="2046756" y="3315402"/>
                    <a:pt x="2057272" y="3326124"/>
                  </a:cubicBezTo>
                  <a:cubicBezTo>
                    <a:pt x="2067787" y="3336846"/>
                    <a:pt x="2073045" y="3350513"/>
                    <a:pt x="2073045" y="3367126"/>
                  </a:cubicBezTo>
                  <a:cubicBezTo>
                    <a:pt x="2073045" y="3378202"/>
                    <a:pt x="2070880" y="3387333"/>
                    <a:pt x="2066550" y="3394520"/>
                  </a:cubicBezTo>
                  <a:cubicBezTo>
                    <a:pt x="2062220" y="3401707"/>
                    <a:pt x="2056668" y="3405301"/>
                    <a:pt x="2049893" y="3405301"/>
                  </a:cubicBezTo>
                  <a:cubicBezTo>
                    <a:pt x="2042470" y="3405301"/>
                    <a:pt x="2038759" y="3398938"/>
                    <a:pt x="2038759" y="3386214"/>
                  </a:cubicBezTo>
                  <a:cubicBezTo>
                    <a:pt x="2038759" y="3385507"/>
                    <a:pt x="2040202" y="3368540"/>
                    <a:pt x="2043089" y="3335314"/>
                  </a:cubicBezTo>
                  <a:lnTo>
                    <a:pt x="2032308" y="3335314"/>
                  </a:lnTo>
                  <a:lnTo>
                    <a:pt x="2031424" y="3345742"/>
                  </a:lnTo>
                  <a:lnTo>
                    <a:pt x="2031071" y="3345742"/>
                  </a:lnTo>
                  <a:cubicBezTo>
                    <a:pt x="2030187" y="3342266"/>
                    <a:pt x="2027934" y="3339438"/>
                    <a:pt x="2024311" y="3337258"/>
                  </a:cubicBezTo>
                  <a:cubicBezTo>
                    <a:pt x="2020688" y="3335079"/>
                    <a:pt x="2016844" y="3333989"/>
                    <a:pt x="2012779" y="3333989"/>
                  </a:cubicBezTo>
                  <a:cubicBezTo>
                    <a:pt x="2001350" y="3333989"/>
                    <a:pt x="1992131" y="3338525"/>
                    <a:pt x="1985120" y="3347597"/>
                  </a:cubicBezTo>
                  <a:cubicBezTo>
                    <a:pt x="1978110" y="3356670"/>
                    <a:pt x="1974604" y="3368010"/>
                    <a:pt x="1974604" y="3381619"/>
                  </a:cubicBezTo>
                  <a:cubicBezTo>
                    <a:pt x="1974604" y="3391869"/>
                    <a:pt x="1977138" y="3400058"/>
                    <a:pt x="1982204" y="3406185"/>
                  </a:cubicBezTo>
                  <a:cubicBezTo>
                    <a:pt x="1987270" y="3412311"/>
                    <a:pt x="1993957" y="3415375"/>
                    <a:pt x="2002263" y="3415375"/>
                  </a:cubicBezTo>
                  <a:cubicBezTo>
                    <a:pt x="2015283" y="3415375"/>
                    <a:pt x="2024001" y="3408099"/>
                    <a:pt x="2028420" y="3393548"/>
                  </a:cubicBezTo>
                  <a:lnTo>
                    <a:pt x="2028862" y="3393548"/>
                  </a:lnTo>
                  <a:cubicBezTo>
                    <a:pt x="2028979" y="3408099"/>
                    <a:pt x="2035607" y="3415375"/>
                    <a:pt x="2048744" y="3415375"/>
                  </a:cubicBezTo>
                  <a:cubicBezTo>
                    <a:pt x="2058818" y="3415375"/>
                    <a:pt x="2067389" y="3410780"/>
                    <a:pt x="2074459" y="3401589"/>
                  </a:cubicBezTo>
                  <a:cubicBezTo>
                    <a:pt x="2081528" y="3392399"/>
                    <a:pt x="2085063" y="3380647"/>
                    <a:pt x="2085063" y="3366331"/>
                  </a:cubicBezTo>
                  <a:cubicBezTo>
                    <a:pt x="2085063" y="3346537"/>
                    <a:pt x="2078259" y="3330543"/>
                    <a:pt x="2064650" y="3318348"/>
                  </a:cubicBezTo>
                  <a:cubicBezTo>
                    <a:pt x="2051042" y="3306153"/>
                    <a:pt x="2034105" y="3300056"/>
                    <a:pt x="2013839" y="3300056"/>
                  </a:cubicBezTo>
                  <a:close/>
                  <a:moveTo>
                    <a:pt x="1878471" y="3299703"/>
                  </a:moveTo>
                  <a:cubicBezTo>
                    <a:pt x="1864921" y="3299703"/>
                    <a:pt x="1853168" y="3303709"/>
                    <a:pt x="1843212" y="3311721"/>
                  </a:cubicBezTo>
                  <a:lnTo>
                    <a:pt x="1843212" y="3326654"/>
                  </a:lnTo>
                  <a:cubicBezTo>
                    <a:pt x="1853816" y="3316640"/>
                    <a:pt x="1864951" y="3311632"/>
                    <a:pt x="1876615" y="3311632"/>
                  </a:cubicBezTo>
                  <a:cubicBezTo>
                    <a:pt x="1884686" y="3311632"/>
                    <a:pt x="1890901" y="3313694"/>
                    <a:pt x="1895260" y="3317818"/>
                  </a:cubicBezTo>
                  <a:cubicBezTo>
                    <a:pt x="1899620" y="3321942"/>
                    <a:pt x="1901800" y="3327833"/>
                    <a:pt x="1901800" y="3335491"/>
                  </a:cubicBezTo>
                  <a:cubicBezTo>
                    <a:pt x="1901800" y="3341854"/>
                    <a:pt x="1900327" y="3347907"/>
                    <a:pt x="1897381" y="3353650"/>
                  </a:cubicBezTo>
                  <a:cubicBezTo>
                    <a:pt x="1894436" y="3359394"/>
                    <a:pt x="1886748" y="3368540"/>
                    <a:pt x="1874318" y="3381088"/>
                  </a:cubicBezTo>
                  <a:lnTo>
                    <a:pt x="1836497" y="3419263"/>
                  </a:lnTo>
                  <a:lnTo>
                    <a:pt x="1836497" y="3431899"/>
                  </a:lnTo>
                  <a:lnTo>
                    <a:pt x="1914348" y="3431899"/>
                  </a:lnTo>
                  <a:lnTo>
                    <a:pt x="1914348" y="3419174"/>
                  </a:lnTo>
                  <a:lnTo>
                    <a:pt x="1853286" y="3419174"/>
                  </a:lnTo>
                  <a:lnTo>
                    <a:pt x="1853286" y="3418821"/>
                  </a:lnTo>
                  <a:lnTo>
                    <a:pt x="1883596" y="3388865"/>
                  </a:lnTo>
                  <a:cubicBezTo>
                    <a:pt x="1896615" y="3375727"/>
                    <a:pt x="1905187" y="3365330"/>
                    <a:pt x="1909311" y="3357671"/>
                  </a:cubicBezTo>
                  <a:cubicBezTo>
                    <a:pt x="1913434" y="3350013"/>
                    <a:pt x="1915496" y="3342207"/>
                    <a:pt x="1915496" y="3334254"/>
                  </a:cubicBezTo>
                  <a:cubicBezTo>
                    <a:pt x="1915496" y="3323650"/>
                    <a:pt x="1912139" y="3315240"/>
                    <a:pt x="1905423" y="3309025"/>
                  </a:cubicBezTo>
                  <a:cubicBezTo>
                    <a:pt x="1898707" y="3302810"/>
                    <a:pt x="1889723" y="3299703"/>
                    <a:pt x="1878471" y="3299703"/>
                  </a:cubicBezTo>
                  <a:close/>
                  <a:moveTo>
                    <a:pt x="1792146" y="3298907"/>
                  </a:moveTo>
                  <a:lnTo>
                    <a:pt x="1747786" y="3312781"/>
                  </a:lnTo>
                  <a:lnTo>
                    <a:pt x="1747786" y="3326301"/>
                  </a:lnTo>
                  <a:lnTo>
                    <a:pt x="1778096" y="3317111"/>
                  </a:lnTo>
                  <a:lnTo>
                    <a:pt x="1778096" y="3419351"/>
                  </a:lnTo>
                  <a:lnTo>
                    <a:pt x="1748581" y="3419351"/>
                  </a:lnTo>
                  <a:lnTo>
                    <a:pt x="1748581" y="3431899"/>
                  </a:lnTo>
                  <a:lnTo>
                    <a:pt x="1821572" y="3431899"/>
                  </a:lnTo>
                  <a:lnTo>
                    <a:pt x="1821572" y="3419351"/>
                  </a:lnTo>
                  <a:lnTo>
                    <a:pt x="1792146" y="3419351"/>
                  </a:lnTo>
                  <a:close/>
                  <a:moveTo>
                    <a:pt x="1557286" y="3294489"/>
                  </a:moveTo>
                  <a:lnTo>
                    <a:pt x="1557286" y="3431899"/>
                  </a:lnTo>
                  <a:lnTo>
                    <a:pt x="1571336" y="3431899"/>
                  </a:lnTo>
                  <a:lnTo>
                    <a:pt x="1571336" y="3418291"/>
                  </a:lnTo>
                  <a:lnTo>
                    <a:pt x="1571690" y="3418291"/>
                  </a:lnTo>
                  <a:cubicBezTo>
                    <a:pt x="1578052" y="3428836"/>
                    <a:pt x="1587360" y="3434108"/>
                    <a:pt x="1599613" y="3434108"/>
                  </a:cubicBezTo>
                  <a:cubicBezTo>
                    <a:pt x="1612515" y="3434108"/>
                    <a:pt x="1622810" y="3429469"/>
                    <a:pt x="1630498" y="3420191"/>
                  </a:cubicBezTo>
                  <a:cubicBezTo>
                    <a:pt x="1638186" y="3410912"/>
                    <a:pt x="1642029" y="3398438"/>
                    <a:pt x="1642029" y="3382767"/>
                  </a:cubicBezTo>
                  <a:cubicBezTo>
                    <a:pt x="1642029" y="3368864"/>
                    <a:pt x="1638627" y="3357745"/>
                    <a:pt x="1631823" y="3349409"/>
                  </a:cubicBezTo>
                  <a:cubicBezTo>
                    <a:pt x="1625019" y="3341073"/>
                    <a:pt x="1615696" y="3336905"/>
                    <a:pt x="1603855" y="3336905"/>
                  </a:cubicBezTo>
                  <a:cubicBezTo>
                    <a:pt x="1589775" y="3336905"/>
                    <a:pt x="1579053" y="3343091"/>
                    <a:pt x="1571690" y="3355462"/>
                  </a:cubicBezTo>
                  <a:lnTo>
                    <a:pt x="1571336" y="3355462"/>
                  </a:lnTo>
                  <a:lnTo>
                    <a:pt x="1571336" y="3294489"/>
                  </a:lnTo>
                  <a:close/>
                  <a:moveTo>
                    <a:pt x="3144589" y="3081628"/>
                  </a:moveTo>
                  <a:lnTo>
                    <a:pt x="3144589" y="3132438"/>
                  </a:lnTo>
                  <a:lnTo>
                    <a:pt x="3254075" y="3132438"/>
                  </a:lnTo>
                  <a:lnTo>
                    <a:pt x="3254075" y="3120509"/>
                  </a:lnTo>
                  <a:lnTo>
                    <a:pt x="3157844" y="3120509"/>
                  </a:lnTo>
                  <a:lnTo>
                    <a:pt x="3157844" y="3081628"/>
                  </a:lnTo>
                  <a:close/>
                  <a:moveTo>
                    <a:pt x="2947354" y="3081451"/>
                  </a:moveTo>
                  <a:lnTo>
                    <a:pt x="2947354" y="3093027"/>
                  </a:lnTo>
                  <a:lnTo>
                    <a:pt x="3045442" y="3093027"/>
                  </a:lnTo>
                  <a:lnTo>
                    <a:pt x="3045442" y="3138978"/>
                  </a:lnTo>
                  <a:lnTo>
                    <a:pt x="3058431" y="3138978"/>
                  </a:lnTo>
                  <a:lnTo>
                    <a:pt x="3058431" y="3081451"/>
                  </a:lnTo>
                  <a:close/>
                  <a:moveTo>
                    <a:pt x="2347279" y="3081451"/>
                  </a:moveTo>
                  <a:lnTo>
                    <a:pt x="2347279" y="3093027"/>
                  </a:lnTo>
                  <a:lnTo>
                    <a:pt x="2445366" y="3093027"/>
                  </a:lnTo>
                  <a:lnTo>
                    <a:pt x="2445366" y="3138978"/>
                  </a:lnTo>
                  <a:lnTo>
                    <a:pt x="2458356" y="3138978"/>
                  </a:lnTo>
                  <a:lnTo>
                    <a:pt x="2458356" y="3081451"/>
                  </a:lnTo>
                  <a:close/>
                  <a:moveTo>
                    <a:pt x="1642429" y="3081451"/>
                  </a:moveTo>
                  <a:lnTo>
                    <a:pt x="1642429" y="3093027"/>
                  </a:lnTo>
                  <a:lnTo>
                    <a:pt x="1740516" y="3093027"/>
                  </a:lnTo>
                  <a:lnTo>
                    <a:pt x="1740516" y="3138978"/>
                  </a:lnTo>
                  <a:lnTo>
                    <a:pt x="1753506" y="3138978"/>
                  </a:lnTo>
                  <a:lnTo>
                    <a:pt x="1753506" y="3081451"/>
                  </a:lnTo>
                  <a:close/>
                  <a:moveTo>
                    <a:pt x="1842050" y="3040184"/>
                  </a:moveTo>
                  <a:lnTo>
                    <a:pt x="1842050" y="3098064"/>
                  </a:lnTo>
                  <a:lnTo>
                    <a:pt x="1801136" y="3098064"/>
                  </a:lnTo>
                  <a:lnTo>
                    <a:pt x="1801136" y="3110082"/>
                  </a:lnTo>
                  <a:lnTo>
                    <a:pt x="1959312" y="3110082"/>
                  </a:lnTo>
                  <a:lnTo>
                    <a:pt x="1959312" y="3098064"/>
                  </a:lnTo>
                  <a:lnTo>
                    <a:pt x="1898339" y="3098064"/>
                  </a:lnTo>
                  <a:lnTo>
                    <a:pt x="1898339" y="3040184"/>
                  </a:lnTo>
                  <a:lnTo>
                    <a:pt x="1885261" y="3040184"/>
                  </a:lnTo>
                  <a:lnTo>
                    <a:pt x="1885261" y="3098064"/>
                  </a:lnTo>
                  <a:lnTo>
                    <a:pt x="1855040" y="3098064"/>
                  </a:lnTo>
                  <a:lnTo>
                    <a:pt x="1855040" y="3040184"/>
                  </a:lnTo>
                  <a:close/>
                  <a:moveTo>
                    <a:pt x="2543984" y="3035854"/>
                  </a:moveTo>
                  <a:lnTo>
                    <a:pt x="2543984" y="3094794"/>
                  </a:lnTo>
                  <a:cubicBezTo>
                    <a:pt x="2521598" y="3095089"/>
                    <a:pt x="2507370" y="3095236"/>
                    <a:pt x="2501303" y="3095236"/>
                  </a:cubicBezTo>
                  <a:lnTo>
                    <a:pt x="2502540" y="3106812"/>
                  </a:lnTo>
                  <a:cubicBezTo>
                    <a:pt x="2547901" y="3106812"/>
                    <a:pt x="2585958" y="3105958"/>
                    <a:pt x="2616709" y="3104249"/>
                  </a:cubicBezTo>
                  <a:lnTo>
                    <a:pt x="2615826" y="3092850"/>
                  </a:lnTo>
                  <a:lnTo>
                    <a:pt x="2557239" y="3094617"/>
                  </a:lnTo>
                  <a:lnTo>
                    <a:pt x="2557239" y="3035854"/>
                  </a:lnTo>
                  <a:close/>
                  <a:moveTo>
                    <a:pt x="3136989" y="3020831"/>
                  </a:moveTo>
                  <a:lnTo>
                    <a:pt x="3189479" y="3020831"/>
                  </a:lnTo>
                  <a:lnTo>
                    <a:pt x="3189479" y="3051406"/>
                  </a:lnTo>
                  <a:lnTo>
                    <a:pt x="3136989" y="3051406"/>
                  </a:lnTo>
                  <a:close/>
                  <a:moveTo>
                    <a:pt x="2977222" y="3020301"/>
                  </a:moveTo>
                  <a:cubicBezTo>
                    <a:pt x="2986236" y="3020301"/>
                    <a:pt x="2993349" y="3021980"/>
                    <a:pt x="2998563" y="3025338"/>
                  </a:cubicBezTo>
                  <a:cubicBezTo>
                    <a:pt x="3003777" y="3028696"/>
                    <a:pt x="3006383" y="3033114"/>
                    <a:pt x="3006383" y="3038593"/>
                  </a:cubicBezTo>
                  <a:cubicBezTo>
                    <a:pt x="3006383" y="3043954"/>
                    <a:pt x="3003806" y="3048357"/>
                    <a:pt x="2998651" y="3051804"/>
                  </a:cubicBezTo>
                  <a:cubicBezTo>
                    <a:pt x="2993497" y="3055250"/>
                    <a:pt x="2986354" y="3056973"/>
                    <a:pt x="2977222" y="3056973"/>
                  </a:cubicBezTo>
                  <a:cubicBezTo>
                    <a:pt x="2968091" y="3056973"/>
                    <a:pt x="2960948" y="3055250"/>
                    <a:pt x="2955793" y="3051804"/>
                  </a:cubicBezTo>
                  <a:cubicBezTo>
                    <a:pt x="2950639" y="3048357"/>
                    <a:pt x="2948061" y="3043954"/>
                    <a:pt x="2948061" y="3038593"/>
                  </a:cubicBezTo>
                  <a:cubicBezTo>
                    <a:pt x="2948061" y="3033114"/>
                    <a:pt x="2950668" y="3028696"/>
                    <a:pt x="2955882" y="3025338"/>
                  </a:cubicBezTo>
                  <a:cubicBezTo>
                    <a:pt x="2961095" y="3021980"/>
                    <a:pt x="2968209" y="3020301"/>
                    <a:pt x="2977222" y="3020301"/>
                  </a:cubicBezTo>
                  <a:close/>
                  <a:moveTo>
                    <a:pt x="2377147" y="3020301"/>
                  </a:moveTo>
                  <a:cubicBezTo>
                    <a:pt x="2386161" y="3020301"/>
                    <a:pt x="2393274" y="3021980"/>
                    <a:pt x="2398488" y="3025338"/>
                  </a:cubicBezTo>
                  <a:cubicBezTo>
                    <a:pt x="2403702" y="3028696"/>
                    <a:pt x="2406308" y="3033114"/>
                    <a:pt x="2406308" y="3038593"/>
                  </a:cubicBezTo>
                  <a:cubicBezTo>
                    <a:pt x="2406308" y="3043954"/>
                    <a:pt x="2403731" y="3048357"/>
                    <a:pt x="2398576" y="3051804"/>
                  </a:cubicBezTo>
                  <a:cubicBezTo>
                    <a:pt x="2393422" y="3055250"/>
                    <a:pt x="2386279" y="3056973"/>
                    <a:pt x="2377147" y="3056973"/>
                  </a:cubicBezTo>
                  <a:cubicBezTo>
                    <a:pt x="2368016" y="3056973"/>
                    <a:pt x="2360873" y="3055250"/>
                    <a:pt x="2355718" y="3051804"/>
                  </a:cubicBezTo>
                  <a:cubicBezTo>
                    <a:pt x="2350564" y="3048357"/>
                    <a:pt x="2347986" y="3043954"/>
                    <a:pt x="2347986" y="3038593"/>
                  </a:cubicBezTo>
                  <a:cubicBezTo>
                    <a:pt x="2347986" y="3033114"/>
                    <a:pt x="2350593" y="3028696"/>
                    <a:pt x="2355807" y="3025338"/>
                  </a:cubicBezTo>
                  <a:cubicBezTo>
                    <a:pt x="2361020" y="3021980"/>
                    <a:pt x="2368134" y="3020301"/>
                    <a:pt x="2377147" y="3020301"/>
                  </a:cubicBezTo>
                  <a:close/>
                  <a:moveTo>
                    <a:pt x="1672297" y="3020301"/>
                  </a:moveTo>
                  <a:cubicBezTo>
                    <a:pt x="1681311" y="3020301"/>
                    <a:pt x="1688424" y="3021980"/>
                    <a:pt x="1693638" y="3025338"/>
                  </a:cubicBezTo>
                  <a:cubicBezTo>
                    <a:pt x="1698852" y="3028696"/>
                    <a:pt x="1701458" y="3033114"/>
                    <a:pt x="1701458" y="3038593"/>
                  </a:cubicBezTo>
                  <a:cubicBezTo>
                    <a:pt x="1701458" y="3043954"/>
                    <a:pt x="1698881" y="3048357"/>
                    <a:pt x="1693726" y="3051804"/>
                  </a:cubicBezTo>
                  <a:cubicBezTo>
                    <a:pt x="1688572" y="3055250"/>
                    <a:pt x="1681429" y="3056973"/>
                    <a:pt x="1672297" y="3056973"/>
                  </a:cubicBezTo>
                  <a:cubicBezTo>
                    <a:pt x="1663166" y="3056973"/>
                    <a:pt x="1656023" y="3055250"/>
                    <a:pt x="1650868" y="3051804"/>
                  </a:cubicBezTo>
                  <a:cubicBezTo>
                    <a:pt x="1645714" y="3048357"/>
                    <a:pt x="1643136" y="3043954"/>
                    <a:pt x="1643136" y="3038593"/>
                  </a:cubicBezTo>
                  <a:cubicBezTo>
                    <a:pt x="1643136" y="3033114"/>
                    <a:pt x="1645743" y="3028696"/>
                    <a:pt x="1650957" y="3025338"/>
                  </a:cubicBezTo>
                  <a:cubicBezTo>
                    <a:pt x="1656170" y="3021980"/>
                    <a:pt x="1663284" y="3020301"/>
                    <a:pt x="1672297" y="3020301"/>
                  </a:cubicBezTo>
                  <a:close/>
                  <a:moveTo>
                    <a:pt x="2977222" y="3009078"/>
                  </a:moveTo>
                  <a:cubicBezTo>
                    <a:pt x="2964026" y="3009078"/>
                    <a:pt x="2953702" y="3011847"/>
                    <a:pt x="2946250" y="3017385"/>
                  </a:cubicBezTo>
                  <a:cubicBezTo>
                    <a:pt x="2938797" y="3022923"/>
                    <a:pt x="2935071" y="3029992"/>
                    <a:pt x="2935071" y="3038593"/>
                  </a:cubicBezTo>
                  <a:cubicBezTo>
                    <a:pt x="2935071" y="3047253"/>
                    <a:pt x="2938797" y="3054352"/>
                    <a:pt x="2946250" y="3059889"/>
                  </a:cubicBezTo>
                  <a:cubicBezTo>
                    <a:pt x="2953702" y="3065427"/>
                    <a:pt x="2963967" y="3068196"/>
                    <a:pt x="2977046" y="3068196"/>
                  </a:cubicBezTo>
                  <a:cubicBezTo>
                    <a:pt x="2990124" y="3068196"/>
                    <a:pt x="3000448" y="3065398"/>
                    <a:pt x="3008018" y="3059801"/>
                  </a:cubicBezTo>
                  <a:cubicBezTo>
                    <a:pt x="3015588" y="3054204"/>
                    <a:pt x="3019373" y="3047135"/>
                    <a:pt x="3019373" y="3038593"/>
                  </a:cubicBezTo>
                  <a:cubicBezTo>
                    <a:pt x="3019373" y="3029992"/>
                    <a:pt x="3015647" y="3022923"/>
                    <a:pt x="3008195" y="3017385"/>
                  </a:cubicBezTo>
                  <a:cubicBezTo>
                    <a:pt x="3000742" y="3011847"/>
                    <a:pt x="2990418" y="3009078"/>
                    <a:pt x="2977222" y="3009078"/>
                  </a:cubicBezTo>
                  <a:close/>
                  <a:moveTo>
                    <a:pt x="2377147" y="3009078"/>
                  </a:moveTo>
                  <a:cubicBezTo>
                    <a:pt x="2363951" y="3009078"/>
                    <a:pt x="2353627" y="3011847"/>
                    <a:pt x="2346175" y="3017385"/>
                  </a:cubicBezTo>
                  <a:cubicBezTo>
                    <a:pt x="2338722" y="3022923"/>
                    <a:pt x="2334996" y="3029992"/>
                    <a:pt x="2334996" y="3038593"/>
                  </a:cubicBezTo>
                  <a:cubicBezTo>
                    <a:pt x="2334996" y="3047253"/>
                    <a:pt x="2338722" y="3054352"/>
                    <a:pt x="2346175" y="3059889"/>
                  </a:cubicBezTo>
                  <a:cubicBezTo>
                    <a:pt x="2353627" y="3065427"/>
                    <a:pt x="2363892" y="3068196"/>
                    <a:pt x="2376971" y="3068196"/>
                  </a:cubicBezTo>
                  <a:cubicBezTo>
                    <a:pt x="2390049" y="3068196"/>
                    <a:pt x="2400373" y="3065398"/>
                    <a:pt x="2407943" y="3059801"/>
                  </a:cubicBezTo>
                  <a:cubicBezTo>
                    <a:pt x="2415513" y="3054204"/>
                    <a:pt x="2419298" y="3047135"/>
                    <a:pt x="2419298" y="3038593"/>
                  </a:cubicBezTo>
                  <a:cubicBezTo>
                    <a:pt x="2419298" y="3029992"/>
                    <a:pt x="2415572" y="3022923"/>
                    <a:pt x="2408120" y="3017385"/>
                  </a:cubicBezTo>
                  <a:cubicBezTo>
                    <a:pt x="2400668" y="3011847"/>
                    <a:pt x="2390343" y="3009078"/>
                    <a:pt x="2377147" y="3009078"/>
                  </a:cubicBezTo>
                  <a:close/>
                  <a:moveTo>
                    <a:pt x="1672297" y="3009078"/>
                  </a:moveTo>
                  <a:cubicBezTo>
                    <a:pt x="1659101" y="3009078"/>
                    <a:pt x="1648777" y="3011847"/>
                    <a:pt x="1641325" y="3017385"/>
                  </a:cubicBezTo>
                  <a:cubicBezTo>
                    <a:pt x="1633873" y="3022923"/>
                    <a:pt x="1630146" y="3029992"/>
                    <a:pt x="1630146" y="3038593"/>
                  </a:cubicBezTo>
                  <a:cubicBezTo>
                    <a:pt x="1630146" y="3047253"/>
                    <a:pt x="1633873" y="3054352"/>
                    <a:pt x="1641325" y="3059889"/>
                  </a:cubicBezTo>
                  <a:cubicBezTo>
                    <a:pt x="1648777" y="3065427"/>
                    <a:pt x="1659042" y="3068196"/>
                    <a:pt x="1672121" y="3068196"/>
                  </a:cubicBezTo>
                  <a:cubicBezTo>
                    <a:pt x="1685199" y="3068196"/>
                    <a:pt x="1695523" y="3065398"/>
                    <a:pt x="1703093" y="3059801"/>
                  </a:cubicBezTo>
                  <a:cubicBezTo>
                    <a:pt x="1710663" y="3054204"/>
                    <a:pt x="1714448" y="3047135"/>
                    <a:pt x="1714448" y="3038593"/>
                  </a:cubicBezTo>
                  <a:cubicBezTo>
                    <a:pt x="1714448" y="3029992"/>
                    <a:pt x="1710722" y="3022923"/>
                    <a:pt x="1703270" y="3017385"/>
                  </a:cubicBezTo>
                  <a:cubicBezTo>
                    <a:pt x="1695818" y="3011847"/>
                    <a:pt x="1685493" y="3009078"/>
                    <a:pt x="1672297" y="3009078"/>
                  </a:cubicBezTo>
                  <a:close/>
                  <a:moveTo>
                    <a:pt x="2241253" y="2988931"/>
                  </a:moveTo>
                  <a:cubicBezTo>
                    <a:pt x="2255863" y="2988931"/>
                    <a:pt x="2267160" y="2993762"/>
                    <a:pt x="2275142" y="3003423"/>
                  </a:cubicBezTo>
                  <a:cubicBezTo>
                    <a:pt x="2283124" y="3013084"/>
                    <a:pt x="2287116" y="3026428"/>
                    <a:pt x="2287116" y="3043453"/>
                  </a:cubicBezTo>
                  <a:cubicBezTo>
                    <a:pt x="2287116" y="3060184"/>
                    <a:pt x="2282977" y="3073336"/>
                    <a:pt x="2274700" y="3082909"/>
                  </a:cubicBezTo>
                  <a:cubicBezTo>
                    <a:pt x="2266423" y="3092482"/>
                    <a:pt x="2254891" y="3097268"/>
                    <a:pt x="2240105" y="3097268"/>
                  </a:cubicBezTo>
                  <a:cubicBezTo>
                    <a:pt x="2226260" y="3097268"/>
                    <a:pt x="2215185" y="3092202"/>
                    <a:pt x="2206879" y="3082069"/>
                  </a:cubicBezTo>
                  <a:cubicBezTo>
                    <a:pt x="2198572" y="3071937"/>
                    <a:pt x="2194419" y="3059006"/>
                    <a:pt x="2194419" y="3043276"/>
                  </a:cubicBezTo>
                  <a:cubicBezTo>
                    <a:pt x="2194419" y="3027488"/>
                    <a:pt x="2198675" y="3014484"/>
                    <a:pt x="2207188" y="3004262"/>
                  </a:cubicBezTo>
                  <a:cubicBezTo>
                    <a:pt x="2215701" y="2994041"/>
                    <a:pt x="2227056" y="2988931"/>
                    <a:pt x="2241253" y="2988931"/>
                  </a:cubicBezTo>
                  <a:close/>
                  <a:moveTo>
                    <a:pt x="2098378" y="2988931"/>
                  </a:moveTo>
                  <a:cubicBezTo>
                    <a:pt x="2112988" y="2988931"/>
                    <a:pt x="2124284" y="2993762"/>
                    <a:pt x="2132267" y="3003423"/>
                  </a:cubicBezTo>
                  <a:cubicBezTo>
                    <a:pt x="2140249" y="3013084"/>
                    <a:pt x="2144241" y="3026428"/>
                    <a:pt x="2144241" y="3043453"/>
                  </a:cubicBezTo>
                  <a:cubicBezTo>
                    <a:pt x="2144241" y="3060184"/>
                    <a:pt x="2140102" y="3073336"/>
                    <a:pt x="2131825" y="3082909"/>
                  </a:cubicBezTo>
                  <a:cubicBezTo>
                    <a:pt x="2123548" y="3092482"/>
                    <a:pt x="2112016" y="3097268"/>
                    <a:pt x="2097230" y="3097268"/>
                  </a:cubicBezTo>
                  <a:cubicBezTo>
                    <a:pt x="2083385" y="3097268"/>
                    <a:pt x="2072310" y="3092202"/>
                    <a:pt x="2064004" y="3082069"/>
                  </a:cubicBezTo>
                  <a:cubicBezTo>
                    <a:pt x="2055697" y="3071937"/>
                    <a:pt x="2051544" y="3059006"/>
                    <a:pt x="2051544" y="3043276"/>
                  </a:cubicBezTo>
                  <a:cubicBezTo>
                    <a:pt x="2051544" y="3027488"/>
                    <a:pt x="2055800" y="3014484"/>
                    <a:pt x="2064313" y="3004262"/>
                  </a:cubicBezTo>
                  <a:cubicBezTo>
                    <a:pt x="2072826" y="2994041"/>
                    <a:pt x="2084181" y="2988931"/>
                    <a:pt x="2098378" y="2988931"/>
                  </a:cubicBezTo>
                  <a:close/>
                  <a:moveTo>
                    <a:pt x="1307803" y="2988931"/>
                  </a:moveTo>
                  <a:cubicBezTo>
                    <a:pt x="1322413" y="2988931"/>
                    <a:pt x="1333710" y="2993762"/>
                    <a:pt x="1341692" y="3003423"/>
                  </a:cubicBezTo>
                  <a:cubicBezTo>
                    <a:pt x="1349674" y="3013084"/>
                    <a:pt x="1353666" y="3026428"/>
                    <a:pt x="1353666" y="3043453"/>
                  </a:cubicBezTo>
                  <a:cubicBezTo>
                    <a:pt x="1353666" y="3060184"/>
                    <a:pt x="1349527" y="3073336"/>
                    <a:pt x="1341250" y="3082909"/>
                  </a:cubicBezTo>
                  <a:cubicBezTo>
                    <a:pt x="1332973" y="3092482"/>
                    <a:pt x="1321441" y="3097268"/>
                    <a:pt x="1306655" y="3097268"/>
                  </a:cubicBezTo>
                  <a:cubicBezTo>
                    <a:pt x="1292810" y="3097268"/>
                    <a:pt x="1281735" y="3092202"/>
                    <a:pt x="1273429" y="3082069"/>
                  </a:cubicBezTo>
                  <a:cubicBezTo>
                    <a:pt x="1265122" y="3071937"/>
                    <a:pt x="1260969" y="3059006"/>
                    <a:pt x="1260969" y="3043276"/>
                  </a:cubicBezTo>
                  <a:cubicBezTo>
                    <a:pt x="1260969" y="3027488"/>
                    <a:pt x="1265225" y="3014484"/>
                    <a:pt x="1273738" y="3004262"/>
                  </a:cubicBezTo>
                  <a:cubicBezTo>
                    <a:pt x="1282251" y="2994041"/>
                    <a:pt x="1293606" y="2988931"/>
                    <a:pt x="1307803" y="2988931"/>
                  </a:cubicBezTo>
                  <a:close/>
                  <a:moveTo>
                    <a:pt x="1164928" y="2988931"/>
                  </a:moveTo>
                  <a:cubicBezTo>
                    <a:pt x="1179538" y="2988931"/>
                    <a:pt x="1190835" y="2993762"/>
                    <a:pt x="1198817" y="3003423"/>
                  </a:cubicBezTo>
                  <a:cubicBezTo>
                    <a:pt x="1206799" y="3013084"/>
                    <a:pt x="1210791" y="3026428"/>
                    <a:pt x="1210791" y="3043453"/>
                  </a:cubicBezTo>
                  <a:cubicBezTo>
                    <a:pt x="1210791" y="3060184"/>
                    <a:pt x="1206652" y="3073336"/>
                    <a:pt x="1198375" y="3082909"/>
                  </a:cubicBezTo>
                  <a:cubicBezTo>
                    <a:pt x="1190098" y="3092482"/>
                    <a:pt x="1178566" y="3097268"/>
                    <a:pt x="1163780" y="3097268"/>
                  </a:cubicBezTo>
                  <a:cubicBezTo>
                    <a:pt x="1149935" y="3097268"/>
                    <a:pt x="1138860" y="3092202"/>
                    <a:pt x="1130554" y="3082069"/>
                  </a:cubicBezTo>
                  <a:cubicBezTo>
                    <a:pt x="1122247" y="3071937"/>
                    <a:pt x="1118094" y="3059006"/>
                    <a:pt x="1118094" y="3043276"/>
                  </a:cubicBezTo>
                  <a:cubicBezTo>
                    <a:pt x="1118094" y="3027488"/>
                    <a:pt x="1122350" y="3014484"/>
                    <a:pt x="1130863" y="3004262"/>
                  </a:cubicBezTo>
                  <a:cubicBezTo>
                    <a:pt x="1139376" y="2994041"/>
                    <a:pt x="1150731" y="2988931"/>
                    <a:pt x="1164928" y="2988931"/>
                  </a:cubicBezTo>
                  <a:close/>
                  <a:moveTo>
                    <a:pt x="2869159" y="2987870"/>
                  </a:moveTo>
                  <a:cubicBezTo>
                    <a:pt x="2887127" y="2987870"/>
                    <a:pt x="2896111" y="3006634"/>
                    <a:pt x="2896111" y="3044160"/>
                  </a:cubicBezTo>
                  <a:cubicBezTo>
                    <a:pt x="2896111" y="3080273"/>
                    <a:pt x="2886891" y="3098329"/>
                    <a:pt x="2868452" y="3098329"/>
                  </a:cubicBezTo>
                  <a:cubicBezTo>
                    <a:pt x="2849895" y="3098329"/>
                    <a:pt x="2840617" y="3080538"/>
                    <a:pt x="2840617" y="3044955"/>
                  </a:cubicBezTo>
                  <a:cubicBezTo>
                    <a:pt x="2840617" y="3006899"/>
                    <a:pt x="2850131" y="2987870"/>
                    <a:pt x="2869159" y="2987870"/>
                  </a:cubicBezTo>
                  <a:close/>
                  <a:moveTo>
                    <a:pt x="2773909" y="2987870"/>
                  </a:moveTo>
                  <a:cubicBezTo>
                    <a:pt x="2791877" y="2987870"/>
                    <a:pt x="2800861" y="3006634"/>
                    <a:pt x="2800861" y="3044160"/>
                  </a:cubicBezTo>
                  <a:cubicBezTo>
                    <a:pt x="2800861" y="3080273"/>
                    <a:pt x="2791641" y="3098329"/>
                    <a:pt x="2773202" y="3098329"/>
                  </a:cubicBezTo>
                  <a:cubicBezTo>
                    <a:pt x="2754645" y="3098329"/>
                    <a:pt x="2745367" y="3080538"/>
                    <a:pt x="2745367" y="3044955"/>
                  </a:cubicBezTo>
                  <a:cubicBezTo>
                    <a:pt x="2745367" y="3006899"/>
                    <a:pt x="2754881" y="2987870"/>
                    <a:pt x="2773909" y="2987870"/>
                  </a:cubicBezTo>
                  <a:close/>
                  <a:moveTo>
                    <a:pt x="2517209" y="2984601"/>
                  </a:moveTo>
                  <a:lnTo>
                    <a:pt x="2517209" y="2996354"/>
                  </a:lnTo>
                  <a:lnTo>
                    <a:pt x="2589581" y="2996354"/>
                  </a:lnTo>
                  <a:cubicBezTo>
                    <a:pt x="2589581" y="3005603"/>
                    <a:pt x="2589272" y="3018843"/>
                    <a:pt x="2588653" y="3036074"/>
                  </a:cubicBezTo>
                  <a:cubicBezTo>
                    <a:pt x="2588034" y="3053306"/>
                    <a:pt x="2587372" y="3065044"/>
                    <a:pt x="2586665" y="3071289"/>
                  </a:cubicBezTo>
                  <a:lnTo>
                    <a:pt x="2599566" y="3072172"/>
                  </a:lnTo>
                  <a:cubicBezTo>
                    <a:pt x="2601746" y="3046840"/>
                    <a:pt x="2602836" y="3017650"/>
                    <a:pt x="2602836" y="2984601"/>
                  </a:cubicBezTo>
                  <a:close/>
                  <a:moveTo>
                    <a:pt x="1821725" y="2984601"/>
                  </a:moveTo>
                  <a:lnTo>
                    <a:pt x="1821725" y="2996530"/>
                  </a:lnTo>
                  <a:lnTo>
                    <a:pt x="1923082" y="2996530"/>
                  </a:lnTo>
                  <a:lnTo>
                    <a:pt x="1923082" y="3021361"/>
                  </a:lnTo>
                  <a:cubicBezTo>
                    <a:pt x="1923082" y="3040508"/>
                    <a:pt x="1922257" y="3058534"/>
                    <a:pt x="1920608" y="3075442"/>
                  </a:cubicBezTo>
                  <a:lnTo>
                    <a:pt x="1933598" y="3076944"/>
                  </a:lnTo>
                  <a:cubicBezTo>
                    <a:pt x="1935660" y="3056561"/>
                    <a:pt x="1936690" y="3038033"/>
                    <a:pt x="1936690" y="3021361"/>
                  </a:cubicBezTo>
                  <a:lnTo>
                    <a:pt x="1936690" y="2984601"/>
                  </a:lnTo>
                  <a:close/>
                  <a:moveTo>
                    <a:pt x="1451116" y="2983540"/>
                  </a:moveTo>
                  <a:lnTo>
                    <a:pt x="1451116" y="3093027"/>
                  </a:lnTo>
                  <a:cubicBezTo>
                    <a:pt x="1482986" y="3093027"/>
                    <a:pt x="1507170" y="3092173"/>
                    <a:pt x="1523665" y="3090464"/>
                  </a:cubicBezTo>
                  <a:lnTo>
                    <a:pt x="1522781" y="3079242"/>
                  </a:lnTo>
                  <a:cubicBezTo>
                    <a:pt x="1512059" y="3080597"/>
                    <a:pt x="1497773" y="3081274"/>
                    <a:pt x="1479923" y="3081274"/>
                  </a:cubicBezTo>
                  <a:lnTo>
                    <a:pt x="1464194" y="3081274"/>
                  </a:lnTo>
                  <a:lnTo>
                    <a:pt x="1464194" y="2995293"/>
                  </a:lnTo>
                  <a:lnTo>
                    <a:pt x="1516507" y="2995293"/>
                  </a:lnTo>
                  <a:lnTo>
                    <a:pt x="1516507" y="2983540"/>
                  </a:lnTo>
                  <a:close/>
                  <a:moveTo>
                    <a:pt x="2869866" y="2975853"/>
                  </a:moveTo>
                  <a:cubicBezTo>
                    <a:pt x="2855786" y="2975853"/>
                    <a:pt x="2845005" y="2981744"/>
                    <a:pt x="2837524" y="2993526"/>
                  </a:cubicBezTo>
                  <a:cubicBezTo>
                    <a:pt x="2830042" y="3005308"/>
                    <a:pt x="2826301" y="3022687"/>
                    <a:pt x="2826301" y="3045662"/>
                  </a:cubicBezTo>
                  <a:cubicBezTo>
                    <a:pt x="2826301" y="3066163"/>
                    <a:pt x="2829777" y="3082055"/>
                    <a:pt x="2836729" y="3093336"/>
                  </a:cubicBezTo>
                  <a:cubicBezTo>
                    <a:pt x="2843680" y="3104618"/>
                    <a:pt x="2853754" y="3110258"/>
                    <a:pt x="2866950" y="3110258"/>
                  </a:cubicBezTo>
                  <a:cubicBezTo>
                    <a:pt x="2880912" y="3110258"/>
                    <a:pt x="2891648" y="3104441"/>
                    <a:pt x="2899160" y="3092806"/>
                  </a:cubicBezTo>
                  <a:cubicBezTo>
                    <a:pt x="2906671" y="3081171"/>
                    <a:pt x="2910426" y="3064396"/>
                    <a:pt x="2910426" y="3042481"/>
                  </a:cubicBezTo>
                  <a:cubicBezTo>
                    <a:pt x="2910426" y="2998062"/>
                    <a:pt x="2896906" y="2975853"/>
                    <a:pt x="2869866" y="2975853"/>
                  </a:cubicBezTo>
                  <a:close/>
                  <a:moveTo>
                    <a:pt x="2774616" y="2975853"/>
                  </a:moveTo>
                  <a:cubicBezTo>
                    <a:pt x="2760536" y="2975853"/>
                    <a:pt x="2749755" y="2981744"/>
                    <a:pt x="2742274" y="2993526"/>
                  </a:cubicBezTo>
                  <a:cubicBezTo>
                    <a:pt x="2734792" y="3005308"/>
                    <a:pt x="2731051" y="3022687"/>
                    <a:pt x="2731051" y="3045662"/>
                  </a:cubicBezTo>
                  <a:cubicBezTo>
                    <a:pt x="2731051" y="3066163"/>
                    <a:pt x="2734527" y="3082055"/>
                    <a:pt x="2741479" y="3093336"/>
                  </a:cubicBezTo>
                  <a:cubicBezTo>
                    <a:pt x="2748430" y="3104618"/>
                    <a:pt x="2758504" y="3110258"/>
                    <a:pt x="2771700" y="3110258"/>
                  </a:cubicBezTo>
                  <a:cubicBezTo>
                    <a:pt x="2785662" y="3110258"/>
                    <a:pt x="2796398" y="3104441"/>
                    <a:pt x="2803910" y="3092806"/>
                  </a:cubicBezTo>
                  <a:cubicBezTo>
                    <a:pt x="2811421" y="3081171"/>
                    <a:pt x="2815176" y="3064396"/>
                    <a:pt x="2815176" y="3042481"/>
                  </a:cubicBezTo>
                  <a:cubicBezTo>
                    <a:pt x="2815176" y="2998062"/>
                    <a:pt x="2801656" y="2975853"/>
                    <a:pt x="2774616" y="2975853"/>
                  </a:cubicBezTo>
                  <a:close/>
                  <a:moveTo>
                    <a:pt x="2242314" y="2975853"/>
                  </a:moveTo>
                  <a:cubicBezTo>
                    <a:pt x="2222873" y="2975853"/>
                    <a:pt x="2207527" y="2982097"/>
                    <a:pt x="2196275" y="2994586"/>
                  </a:cubicBezTo>
                  <a:cubicBezTo>
                    <a:pt x="2185023" y="3007075"/>
                    <a:pt x="2179397" y="3023747"/>
                    <a:pt x="2179397" y="3044602"/>
                  </a:cubicBezTo>
                  <a:cubicBezTo>
                    <a:pt x="2179397" y="3063925"/>
                    <a:pt x="2184964" y="3079698"/>
                    <a:pt x="2196098" y="3091922"/>
                  </a:cubicBezTo>
                  <a:cubicBezTo>
                    <a:pt x="2207232" y="3104146"/>
                    <a:pt x="2221930" y="3110258"/>
                    <a:pt x="2240193" y="3110258"/>
                  </a:cubicBezTo>
                  <a:cubicBezTo>
                    <a:pt x="2259280" y="3110258"/>
                    <a:pt x="2274361" y="3103970"/>
                    <a:pt x="2285437" y="3091392"/>
                  </a:cubicBezTo>
                  <a:cubicBezTo>
                    <a:pt x="2296512" y="3078815"/>
                    <a:pt x="2302050" y="3062128"/>
                    <a:pt x="2302050" y="3041332"/>
                  </a:cubicBezTo>
                  <a:cubicBezTo>
                    <a:pt x="2302050" y="3022009"/>
                    <a:pt x="2296571" y="3006265"/>
                    <a:pt x="2285613" y="2994100"/>
                  </a:cubicBezTo>
                  <a:cubicBezTo>
                    <a:pt x="2274656" y="2981935"/>
                    <a:pt x="2260223" y="2975853"/>
                    <a:pt x="2242314" y="2975853"/>
                  </a:cubicBezTo>
                  <a:close/>
                  <a:moveTo>
                    <a:pt x="2099439" y="2975853"/>
                  </a:moveTo>
                  <a:cubicBezTo>
                    <a:pt x="2079998" y="2975853"/>
                    <a:pt x="2064652" y="2982097"/>
                    <a:pt x="2053400" y="2994586"/>
                  </a:cubicBezTo>
                  <a:cubicBezTo>
                    <a:pt x="2042148" y="3007075"/>
                    <a:pt x="2036522" y="3023747"/>
                    <a:pt x="2036522" y="3044602"/>
                  </a:cubicBezTo>
                  <a:cubicBezTo>
                    <a:pt x="2036522" y="3063925"/>
                    <a:pt x="2042089" y="3079698"/>
                    <a:pt x="2053223" y="3091922"/>
                  </a:cubicBezTo>
                  <a:cubicBezTo>
                    <a:pt x="2064357" y="3104146"/>
                    <a:pt x="2079055" y="3110258"/>
                    <a:pt x="2097318" y="3110258"/>
                  </a:cubicBezTo>
                  <a:cubicBezTo>
                    <a:pt x="2116405" y="3110258"/>
                    <a:pt x="2131486" y="3103970"/>
                    <a:pt x="2142562" y="3091392"/>
                  </a:cubicBezTo>
                  <a:cubicBezTo>
                    <a:pt x="2153637" y="3078815"/>
                    <a:pt x="2159175" y="3062128"/>
                    <a:pt x="2159175" y="3041332"/>
                  </a:cubicBezTo>
                  <a:cubicBezTo>
                    <a:pt x="2159175" y="3022009"/>
                    <a:pt x="2153696" y="3006265"/>
                    <a:pt x="2142738" y="2994100"/>
                  </a:cubicBezTo>
                  <a:cubicBezTo>
                    <a:pt x="2131781" y="2981935"/>
                    <a:pt x="2117348" y="2975853"/>
                    <a:pt x="2099439" y="2975853"/>
                  </a:cubicBezTo>
                  <a:close/>
                  <a:moveTo>
                    <a:pt x="1308864" y="2975853"/>
                  </a:moveTo>
                  <a:cubicBezTo>
                    <a:pt x="1289423" y="2975853"/>
                    <a:pt x="1274077" y="2982097"/>
                    <a:pt x="1262825" y="2994586"/>
                  </a:cubicBezTo>
                  <a:cubicBezTo>
                    <a:pt x="1251573" y="3007075"/>
                    <a:pt x="1245947" y="3023747"/>
                    <a:pt x="1245947" y="3044602"/>
                  </a:cubicBezTo>
                  <a:cubicBezTo>
                    <a:pt x="1245947" y="3063925"/>
                    <a:pt x="1251514" y="3079698"/>
                    <a:pt x="1262648" y="3091922"/>
                  </a:cubicBezTo>
                  <a:cubicBezTo>
                    <a:pt x="1273782" y="3104146"/>
                    <a:pt x="1288481" y="3110258"/>
                    <a:pt x="1306743" y="3110258"/>
                  </a:cubicBezTo>
                  <a:cubicBezTo>
                    <a:pt x="1325830" y="3110258"/>
                    <a:pt x="1340911" y="3103970"/>
                    <a:pt x="1351987" y="3091392"/>
                  </a:cubicBezTo>
                  <a:cubicBezTo>
                    <a:pt x="1363062" y="3078815"/>
                    <a:pt x="1368600" y="3062128"/>
                    <a:pt x="1368600" y="3041332"/>
                  </a:cubicBezTo>
                  <a:cubicBezTo>
                    <a:pt x="1368600" y="3022009"/>
                    <a:pt x="1363121" y="3006265"/>
                    <a:pt x="1352163" y="2994100"/>
                  </a:cubicBezTo>
                  <a:cubicBezTo>
                    <a:pt x="1341206" y="2981935"/>
                    <a:pt x="1326773" y="2975853"/>
                    <a:pt x="1308864" y="2975853"/>
                  </a:cubicBezTo>
                  <a:close/>
                  <a:moveTo>
                    <a:pt x="1165989" y="2975853"/>
                  </a:moveTo>
                  <a:cubicBezTo>
                    <a:pt x="1146548" y="2975853"/>
                    <a:pt x="1131202" y="2982097"/>
                    <a:pt x="1119950" y="2994586"/>
                  </a:cubicBezTo>
                  <a:cubicBezTo>
                    <a:pt x="1108698" y="3007075"/>
                    <a:pt x="1103072" y="3023747"/>
                    <a:pt x="1103072" y="3044602"/>
                  </a:cubicBezTo>
                  <a:cubicBezTo>
                    <a:pt x="1103072" y="3063925"/>
                    <a:pt x="1108639" y="3079698"/>
                    <a:pt x="1119773" y="3091922"/>
                  </a:cubicBezTo>
                  <a:cubicBezTo>
                    <a:pt x="1130907" y="3104146"/>
                    <a:pt x="1145605" y="3110258"/>
                    <a:pt x="1163868" y="3110258"/>
                  </a:cubicBezTo>
                  <a:cubicBezTo>
                    <a:pt x="1182955" y="3110258"/>
                    <a:pt x="1198036" y="3103970"/>
                    <a:pt x="1209112" y="3091392"/>
                  </a:cubicBezTo>
                  <a:cubicBezTo>
                    <a:pt x="1220187" y="3078815"/>
                    <a:pt x="1225725" y="3062128"/>
                    <a:pt x="1225725" y="3041332"/>
                  </a:cubicBezTo>
                  <a:cubicBezTo>
                    <a:pt x="1225725" y="3022009"/>
                    <a:pt x="1220246" y="3006265"/>
                    <a:pt x="1209288" y="2994100"/>
                  </a:cubicBezTo>
                  <a:cubicBezTo>
                    <a:pt x="1198331" y="2981935"/>
                    <a:pt x="1183898" y="2975853"/>
                    <a:pt x="1165989" y="2975853"/>
                  </a:cubicBezTo>
                  <a:close/>
                  <a:moveTo>
                    <a:pt x="3234546" y="2968518"/>
                  </a:moveTo>
                  <a:lnTo>
                    <a:pt x="3234546" y="3016324"/>
                  </a:lnTo>
                  <a:lnTo>
                    <a:pt x="3202734" y="3016324"/>
                  </a:lnTo>
                  <a:lnTo>
                    <a:pt x="3202734" y="2976471"/>
                  </a:lnTo>
                  <a:lnTo>
                    <a:pt x="3189479" y="2976471"/>
                  </a:lnTo>
                  <a:lnTo>
                    <a:pt x="3189479" y="3009078"/>
                  </a:lnTo>
                  <a:lnTo>
                    <a:pt x="3136989" y="3009078"/>
                  </a:lnTo>
                  <a:lnTo>
                    <a:pt x="3136989" y="2976471"/>
                  </a:lnTo>
                  <a:lnTo>
                    <a:pt x="3123999" y="2976471"/>
                  </a:lnTo>
                  <a:lnTo>
                    <a:pt x="3123999" y="3062982"/>
                  </a:lnTo>
                  <a:lnTo>
                    <a:pt x="3202734" y="3062982"/>
                  </a:lnTo>
                  <a:lnTo>
                    <a:pt x="3202734" y="3028077"/>
                  </a:lnTo>
                  <a:lnTo>
                    <a:pt x="3234546" y="3028077"/>
                  </a:lnTo>
                  <a:lnTo>
                    <a:pt x="3234546" y="3093027"/>
                  </a:lnTo>
                  <a:lnTo>
                    <a:pt x="3247801" y="3093027"/>
                  </a:lnTo>
                  <a:lnTo>
                    <a:pt x="3247801" y="2968518"/>
                  </a:lnTo>
                  <a:close/>
                  <a:moveTo>
                    <a:pt x="3045442" y="2968518"/>
                  </a:moveTo>
                  <a:lnTo>
                    <a:pt x="3045442" y="3072172"/>
                  </a:lnTo>
                  <a:lnTo>
                    <a:pt x="3058608" y="3072172"/>
                  </a:lnTo>
                  <a:lnTo>
                    <a:pt x="3058608" y="3033998"/>
                  </a:lnTo>
                  <a:lnTo>
                    <a:pt x="3084323" y="3033998"/>
                  </a:lnTo>
                  <a:lnTo>
                    <a:pt x="3084323" y="3022245"/>
                  </a:lnTo>
                  <a:lnTo>
                    <a:pt x="3058608" y="3022245"/>
                  </a:lnTo>
                  <a:lnTo>
                    <a:pt x="3058608" y="2968518"/>
                  </a:lnTo>
                  <a:close/>
                  <a:moveTo>
                    <a:pt x="2628285" y="2968518"/>
                  </a:moveTo>
                  <a:lnTo>
                    <a:pt x="2628285" y="3138978"/>
                  </a:lnTo>
                  <a:lnTo>
                    <a:pt x="2641717" y="3138978"/>
                  </a:lnTo>
                  <a:lnTo>
                    <a:pt x="2641717" y="3047783"/>
                  </a:lnTo>
                  <a:lnTo>
                    <a:pt x="2669553" y="3047783"/>
                  </a:lnTo>
                  <a:lnTo>
                    <a:pt x="2669553" y="3036030"/>
                  </a:lnTo>
                  <a:lnTo>
                    <a:pt x="2641540" y="3036030"/>
                  </a:lnTo>
                  <a:lnTo>
                    <a:pt x="2641540" y="2968518"/>
                  </a:lnTo>
                  <a:close/>
                  <a:moveTo>
                    <a:pt x="2445366" y="2968518"/>
                  </a:moveTo>
                  <a:lnTo>
                    <a:pt x="2445366" y="3072172"/>
                  </a:lnTo>
                  <a:lnTo>
                    <a:pt x="2458533" y="3072172"/>
                  </a:lnTo>
                  <a:lnTo>
                    <a:pt x="2458533" y="3033998"/>
                  </a:lnTo>
                  <a:lnTo>
                    <a:pt x="2484248" y="3033998"/>
                  </a:lnTo>
                  <a:lnTo>
                    <a:pt x="2484248" y="3022245"/>
                  </a:lnTo>
                  <a:lnTo>
                    <a:pt x="2458533" y="3022245"/>
                  </a:lnTo>
                  <a:lnTo>
                    <a:pt x="2458533" y="2968518"/>
                  </a:lnTo>
                  <a:close/>
                  <a:moveTo>
                    <a:pt x="1740516" y="2968518"/>
                  </a:moveTo>
                  <a:lnTo>
                    <a:pt x="1740516" y="3072172"/>
                  </a:lnTo>
                  <a:lnTo>
                    <a:pt x="1753683" y="3072172"/>
                  </a:lnTo>
                  <a:lnTo>
                    <a:pt x="1753683" y="3033998"/>
                  </a:lnTo>
                  <a:lnTo>
                    <a:pt x="1779398" y="3033998"/>
                  </a:lnTo>
                  <a:lnTo>
                    <a:pt x="1779398" y="3022245"/>
                  </a:lnTo>
                  <a:lnTo>
                    <a:pt x="1753683" y="3022245"/>
                  </a:lnTo>
                  <a:lnTo>
                    <a:pt x="1753683" y="2968518"/>
                  </a:lnTo>
                  <a:close/>
                  <a:moveTo>
                    <a:pt x="1571117" y="2968518"/>
                  </a:moveTo>
                  <a:lnTo>
                    <a:pt x="1571117" y="3038593"/>
                  </a:lnTo>
                  <a:lnTo>
                    <a:pt x="1549203" y="3038593"/>
                  </a:lnTo>
                  <a:lnTo>
                    <a:pt x="1549203" y="2971964"/>
                  </a:lnTo>
                  <a:lnTo>
                    <a:pt x="1536213" y="2971964"/>
                  </a:lnTo>
                  <a:lnTo>
                    <a:pt x="1536213" y="3133764"/>
                  </a:lnTo>
                  <a:lnTo>
                    <a:pt x="1549203" y="3133764"/>
                  </a:lnTo>
                  <a:lnTo>
                    <a:pt x="1549203" y="3050346"/>
                  </a:lnTo>
                  <a:lnTo>
                    <a:pt x="1571117" y="3050346"/>
                  </a:lnTo>
                  <a:lnTo>
                    <a:pt x="1571117" y="3138978"/>
                  </a:lnTo>
                  <a:lnTo>
                    <a:pt x="1584372" y="3138978"/>
                  </a:lnTo>
                  <a:lnTo>
                    <a:pt x="1584372" y="2968518"/>
                  </a:lnTo>
                  <a:close/>
                  <a:moveTo>
                    <a:pt x="2970330" y="2967634"/>
                  </a:moveTo>
                  <a:lnTo>
                    <a:pt x="2970330" y="2988401"/>
                  </a:lnTo>
                  <a:lnTo>
                    <a:pt x="2926323" y="2988401"/>
                  </a:lnTo>
                  <a:lnTo>
                    <a:pt x="2926323" y="3000153"/>
                  </a:lnTo>
                  <a:lnTo>
                    <a:pt x="3027326" y="3000153"/>
                  </a:lnTo>
                  <a:lnTo>
                    <a:pt x="3027326" y="2988401"/>
                  </a:lnTo>
                  <a:lnTo>
                    <a:pt x="2983761" y="2988401"/>
                  </a:lnTo>
                  <a:lnTo>
                    <a:pt x="2983761" y="2967634"/>
                  </a:lnTo>
                  <a:close/>
                  <a:moveTo>
                    <a:pt x="2370255" y="2967634"/>
                  </a:moveTo>
                  <a:lnTo>
                    <a:pt x="2370255" y="2988401"/>
                  </a:lnTo>
                  <a:lnTo>
                    <a:pt x="2326248" y="2988401"/>
                  </a:lnTo>
                  <a:lnTo>
                    <a:pt x="2326248" y="3000153"/>
                  </a:lnTo>
                  <a:lnTo>
                    <a:pt x="2427251" y="3000153"/>
                  </a:lnTo>
                  <a:lnTo>
                    <a:pt x="2427251" y="2988401"/>
                  </a:lnTo>
                  <a:lnTo>
                    <a:pt x="2383686" y="2988401"/>
                  </a:lnTo>
                  <a:lnTo>
                    <a:pt x="2383686" y="2967634"/>
                  </a:lnTo>
                  <a:close/>
                  <a:moveTo>
                    <a:pt x="1665405" y="2967634"/>
                  </a:moveTo>
                  <a:lnTo>
                    <a:pt x="1665405" y="2988401"/>
                  </a:lnTo>
                  <a:lnTo>
                    <a:pt x="1621398" y="2988401"/>
                  </a:lnTo>
                  <a:lnTo>
                    <a:pt x="1621398" y="3000153"/>
                  </a:lnTo>
                  <a:lnTo>
                    <a:pt x="1722401" y="3000153"/>
                  </a:lnTo>
                  <a:lnTo>
                    <a:pt x="1722401" y="2988401"/>
                  </a:lnTo>
                  <a:lnTo>
                    <a:pt x="1678836" y="2988401"/>
                  </a:lnTo>
                  <a:lnTo>
                    <a:pt x="1678836" y="2967634"/>
                  </a:lnTo>
                  <a:close/>
                  <a:moveTo>
                    <a:pt x="2695487" y="2140889"/>
                  </a:moveTo>
                  <a:lnTo>
                    <a:pt x="2697050" y="2140889"/>
                  </a:lnTo>
                  <a:cubicBezTo>
                    <a:pt x="2694282" y="2154283"/>
                    <a:pt x="2692908" y="2163362"/>
                    <a:pt x="2692927" y="2168124"/>
                  </a:cubicBezTo>
                  <a:lnTo>
                    <a:pt x="2692676" y="2287112"/>
                  </a:lnTo>
                  <a:lnTo>
                    <a:pt x="2599807" y="2287112"/>
                  </a:lnTo>
                  <a:lnTo>
                    <a:pt x="2680802" y="2167678"/>
                  </a:lnTo>
                  <a:cubicBezTo>
                    <a:pt x="2686013" y="2159790"/>
                    <a:pt x="2690908" y="2150860"/>
                    <a:pt x="2695487" y="2140889"/>
                  </a:cubicBezTo>
                  <a:close/>
                  <a:moveTo>
                    <a:pt x="716091" y="2138210"/>
                  </a:moveTo>
                  <a:lnTo>
                    <a:pt x="749800" y="2138210"/>
                  </a:lnTo>
                  <a:cubicBezTo>
                    <a:pt x="792811" y="2138210"/>
                    <a:pt x="808121" y="2156441"/>
                    <a:pt x="795729" y="2192904"/>
                  </a:cubicBezTo>
                  <a:cubicBezTo>
                    <a:pt x="782832" y="2230855"/>
                    <a:pt x="754431" y="2249831"/>
                    <a:pt x="710527" y="2249831"/>
                  </a:cubicBezTo>
                  <a:lnTo>
                    <a:pt x="678157" y="2249831"/>
                  </a:lnTo>
                  <a:close/>
                  <a:moveTo>
                    <a:pt x="3412264" y="2137540"/>
                  </a:moveTo>
                  <a:cubicBezTo>
                    <a:pt x="3441137" y="2137540"/>
                    <a:pt x="3459946" y="2147883"/>
                    <a:pt x="3468692" y="2168571"/>
                  </a:cubicBezTo>
                  <a:cubicBezTo>
                    <a:pt x="3477438" y="2189258"/>
                    <a:pt x="3475716" y="2217535"/>
                    <a:pt x="3463526" y="2253403"/>
                  </a:cubicBezTo>
                  <a:cubicBezTo>
                    <a:pt x="3451690" y="2288228"/>
                    <a:pt x="3434172" y="2315799"/>
                    <a:pt x="3410972" y="2336114"/>
                  </a:cubicBezTo>
                  <a:cubicBezTo>
                    <a:pt x="3387772" y="2356429"/>
                    <a:pt x="3361513" y="2366586"/>
                    <a:pt x="3332193" y="2366586"/>
                  </a:cubicBezTo>
                  <a:cubicBezTo>
                    <a:pt x="3303916" y="2366586"/>
                    <a:pt x="3285184" y="2355908"/>
                    <a:pt x="3275996" y="2334551"/>
                  </a:cubicBezTo>
                  <a:cubicBezTo>
                    <a:pt x="3266808" y="2313194"/>
                    <a:pt x="3267879" y="2285847"/>
                    <a:pt x="3279208" y="2252510"/>
                  </a:cubicBezTo>
                  <a:cubicBezTo>
                    <a:pt x="3290538" y="2219172"/>
                    <a:pt x="3308254" y="2191676"/>
                    <a:pt x="3332356" y="2170022"/>
                  </a:cubicBezTo>
                  <a:cubicBezTo>
                    <a:pt x="3356458" y="2148367"/>
                    <a:pt x="3383094" y="2137540"/>
                    <a:pt x="3412264" y="2137540"/>
                  </a:cubicBezTo>
                  <a:close/>
                  <a:moveTo>
                    <a:pt x="1002221" y="2137093"/>
                  </a:moveTo>
                  <a:lnTo>
                    <a:pt x="1041288" y="2137093"/>
                  </a:lnTo>
                  <a:cubicBezTo>
                    <a:pt x="1078495" y="2137093"/>
                    <a:pt x="1091787" y="2152720"/>
                    <a:pt x="1081165" y="2183974"/>
                  </a:cubicBezTo>
                  <a:cubicBezTo>
                    <a:pt x="1076056" y="2199006"/>
                    <a:pt x="1066623" y="2211545"/>
                    <a:pt x="1052865" y="2221591"/>
                  </a:cubicBezTo>
                  <a:cubicBezTo>
                    <a:pt x="1039108" y="2231636"/>
                    <a:pt x="1023597" y="2236659"/>
                    <a:pt x="1006333" y="2236659"/>
                  </a:cubicBezTo>
                  <a:lnTo>
                    <a:pt x="968382" y="2236659"/>
                  </a:lnTo>
                  <a:close/>
                  <a:moveTo>
                    <a:pt x="3641487" y="2087534"/>
                  </a:moveTo>
                  <a:lnTo>
                    <a:pt x="3529810" y="2416146"/>
                  </a:lnTo>
                  <a:lnTo>
                    <a:pt x="3590532" y="2416146"/>
                  </a:lnTo>
                  <a:lnTo>
                    <a:pt x="3657522" y="2219023"/>
                  </a:lnTo>
                  <a:cubicBezTo>
                    <a:pt x="3665515" y="2195508"/>
                    <a:pt x="3670686" y="2178542"/>
                    <a:pt x="3673034" y="2168124"/>
                  </a:cubicBezTo>
                  <a:lnTo>
                    <a:pt x="3673927" y="2168124"/>
                  </a:lnTo>
                  <a:cubicBezTo>
                    <a:pt x="3675118" y="2176012"/>
                    <a:pt x="3677147" y="2184495"/>
                    <a:pt x="3680014" y="2193574"/>
                  </a:cubicBezTo>
                  <a:lnTo>
                    <a:pt x="3749704" y="2416146"/>
                  </a:lnTo>
                  <a:lnTo>
                    <a:pt x="3816230" y="2416146"/>
                  </a:lnTo>
                  <a:lnTo>
                    <a:pt x="3927907" y="2087534"/>
                  </a:lnTo>
                  <a:lnTo>
                    <a:pt x="3867408" y="2087534"/>
                  </a:lnTo>
                  <a:lnTo>
                    <a:pt x="3800722" y="2283764"/>
                  </a:lnTo>
                  <a:cubicBezTo>
                    <a:pt x="3792276" y="2308618"/>
                    <a:pt x="3787661" y="2323947"/>
                    <a:pt x="3786877" y="2329751"/>
                  </a:cubicBezTo>
                  <a:lnTo>
                    <a:pt x="3785984" y="2329751"/>
                  </a:lnTo>
                  <a:cubicBezTo>
                    <a:pt x="3784733" y="2323798"/>
                    <a:pt x="3782408" y="2315315"/>
                    <a:pt x="3779008" y="2304302"/>
                  </a:cubicBezTo>
                  <a:lnTo>
                    <a:pt x="3712478" y="2087534"/>
                  </a:lnTo>
                  <a:close/>
                  <a:moveTo>
                    <a:pt x="3117389" y="2087534"/>
                  </a:moveTo>
                  <a:lnTo>
                    <a:pt x="3100245" y="2137986"/>
                  </a:lnTo>
                  <a:lnTo>
                    <a:pt x="3128820" y="2137986"/>
                  </a:lnTo>
                  <a:lnTo>
                    <a:pt x="3051358" y="2365917"/>
                  </a:lnTo>
                  <a:lnTo>
                    <a:pt x="3022783" y="2365917"/>
                  </a:lnTo>
                  <a:lnTo>
                    <a:pt x="3005712" y="2416146"/>
                  </a:lnTo>
                  <a:lnTo>
                    <a:pt x="3126933" y="2416146"/>
                  </a:lnTo>
                  <a:lnTo>
                    <a:pt x="3144004" y="2365917"/>
                  </a:lnTo>
                  <a:lnTo>
                    <a:pt x="3114982" y="2365917"/>
                  </a:lnTo>
                  <a:lnTo>
                    <a:pt x="3192444" y="2137986"/>
                  </a:lnTo>
                  <a:lnTo>
                    <a:pt x="3221465" y="2137986"/>
                  </a:lnTo>
                  <a:lnTo>
                    <a:pt x="3238610" y="2087534"/>
                  </a:lnTo>
                  <a:close/>
                  <a:moveTo>
                    <a:pt x="2848010" y="2087534"/>
                  </a:moveTo>
                  <a:lnTo>
                    <a:pt x="2830029" y="2140442"/>
                  </a:lnTo>
                  <a:lnTo>
                    <a:pt x="2923790" y="2140442"/>
                  </a:lnTo>
                  <a:lnTo>
                    <a:pt x="2830095" y="2416146"/>
                  </a:lnTo>
                  <a:lnTo>
                    <a:pt x="2893942" y="2416146"/>
                  </a:lnTo>
                  <a:lnTo>
                    <a:pt x="2987638" y="2140442"/>
                  </a:lnTo>
                  <a:lnTo>
                    <a:pt x="3081623" y="2140442"/>
                  </a:lnTo>
                  <a:lnTo>
                    <a:pt x="3099604" y="2087534"/>
                  </a:lnTo>
                  <a:close/>
                  <a:moveTo>
                    <a:pt x="2679239" y="2087534"/>
                  </a:moveTo>
                  <a:lnTo>
                    <a:pt x="2445895" y="2416146"/>
                  </a:lnTo>
                  <a:lnTo>
                    <a:pt x="2515324" y="2416146"/>
                  </a:lnTo>
                  <a:lnTo>
                    <a:pt x="2567925" y="2337565"/>
                  </a:lnTo>
                  <a:lnTo>
                    <a:pt x="2691378" y="2337565"/>
                  </a:lnTo>
                  <a:lnTo>
                    <a:pt x="2691238" y="2416146"/>
                  </a:lnTo>
                  <a:lnTo>
                    <a:pt x="2760667" y="2416146"/>
                  </a:lnTo>
                  <a:lnTo>
                    <a:pt x="2752686" y="2087534"/>
                  </a:lnTo>
                  <a:close/>
                  <a:moveTo>
                    <a:pt x="2333660" y="2087534"/>
                  </a:moveTo>
                  <a:lnTo>
                    <a:pt x="2315679" y="2140442"/>
                  </a:lnTo>
                  <a:lnTo>
                    <a:pt x="2409440" y="2140442"/>
                  </a:lnTo>
                  <a:lnTo>
                    <a:pt x="2315745" y="2416146"/>
                  </a:lnTo>
                  <a:lnTo>
                    <a:pt x="2379592" y="2416146"/>
                  </a:lnTo>
                  <a:lnTo>
                    <a:pt x="2473288" y="2140442"/>
                  </a:lnTo>
                  <a:lnTo>
                    <a:pt x="2567273" y="2140442"/>
                  </a:lnTo>
                  <a:lnTo>
                    <a:pt x="2585254" y="2087534"/>
                  </a:lnTo>
                  <a:close/>
                  <a:moveTo>
                    <a:pt x="2003187" y="2087534"/>
                  </a:moveTo>
                  <a:lnTo>
                    <a:pt x="1891511" y="2416146"/>
                  </a:lnTo>
                  <a:lnTo>
                    <a:pt x="1952232" y="2416146"/>
                  </a:lnTo>
                  <a:lnTo>
                    <a:pt x="2019223" y="2219023"/>
                  </a:lnTo>
                  <a:cubicBezTo>
                    <a:pt x="2027215" y="2195508"/>
                    <a:pt x="2032386" y="2178542"/>
                    <a:pt x="2034734" y="2168124"/>
                  </a:cubicBezTo>
                  <a:lnTo>
                    <a:pt x="2035627" y="2168124"/>
                  </a:lnTo>
                  <a:cubicBezTo>
                    <a:pt x="2036818" y="2176012"/>
                    <a:pt x="2038847" y="2184495"/>
                    <a:pt x="2041714" y="2193574"/>
                  </a:cubicBezTo>
                  <a:lnTo>
                    <a:pt x="2111404" y="2416146"/>
                  </a:lnTo>
                  <a:lnTo>
                    <a:pt x="2177930" y="2416146"/>
                  </a:lnTo>
                  <a:lnTo>
                    <a:pt x="2289607" y="2087534"/>
                  </a:lnTo>
                  <a:lnTo>
                    <a:pt x="2229109" y="2087534"/>
                  </a:lnTo>
                  <a:lnTo>
                    <a:pt x="2162422" y="2283764"/>
                  </a:lnTo>
                  <a:cubicBezTo>
                    <a:pt x="2153976" y="2308618"/>
                    <a:pt x="2149361" y="2323947"/>
                    <a:pt x="2148578" y="2329751"/>
                  </a:cubicBezTo>
                  <a:lnTo>
                    <a:pt x="2147684" y="2329751"/>
                  </a:lnTo>
                  <a:cubicBezTo>
                    <a:pt x="2146433" y="2323798"/>
                    <a:pt x="2144108" y="2315315"/>
                    <a:pt x="2140708" y="2304302"/>
                  </a:cubicBezTo>
                  <a:lnTo>
                    <a:pt x="2074178" y="2087534"/>
                  </a:lnTo>
                  <a:close/>
                  <a:moveTo>
                    <a:pt x="1755537" y="2087534"/>
                  </a:moveTo>
                  <a:lnTo>
                    <a:pt x="1643861" y="2416146"/>
                  </a:lnTo>
                  <a:lnTo>
                    <a:pt x="1834063" y="2416146"/>
                  </a:lnTo>
                  <a:lnTo>
                    <a:pt x="1851968" y="2363461"/>
                  </a:lnTo>
                  <a:lnTo>
                    <a:pt x="1725389" y="2363461"/>
                  </a:lnTo>
                  <a:lnTo>
                    <a:pt x="1754826" y="2276843"/>
                  </a:lnTo>
                  <a:lnTo>
                    <a:pt x="1865554" y="2276843"/>
                  </a:lnTo>
                  <a:lnTo>
                    <a:pt x="1883459" y="2224158"/>
                  </a:lnTo>
                  <a:lnTo>
                    <a:pt x="1772731" y="2224158"/>
                  </a:lnTo>
                  <a:lnTo>
                    <a:pt x="1801180" y="2140442"/>
                  </a:lnTo>
                  <a:lnTo>
                    <a:pt x="1920391" y="2140442"/>
                  </a:lnTo>
                  <a:lnTo>
                    <a:pt x="1938373" y="2087534"/>
                  </a:lnTo>
                  <a:close/>
                  <a:moveTo>
                    <a:pt x="1250713" y="2087534"/>
                  </a:moveTo>
                  <a:lnTo>
                    <a:pt x="1139036" y="2416146"/>
                  </a:lnTo>
                  <a:lnTo>
                    <a:pt x="1329238" y="2416146"/>
                  </a:lnTo>
                  <a:lnTo>
                    <a:pt x="1347143" y="2363461"/>
                  </a:lnTo>
                  <a:lnTo>
                    <a:pt x="1220564" y="2363461"/>
                  </a:lnTo>
                  <a:lnTo>
                    <a:pt x="1250001" y="2276843"/>
                  </a:lnTo>
                  <a:lnTo>
                    <a:pt x="1360729" y="2276843"/>
                  </a:lnTo>
                  <a:lnTo>
                    <a:pt x="1378634" y="2224158"/>
                  </a:lnTo>
                  <a:lnTo>
                    <a:pt x="1267906" y="2224158"/>
                  </a:lnTo>
                  <a:lnTo>
                    <a:pt x="1296355" y="2140442"/>
                  </a:lnTo>
                  <a:lnTo>
                    <a:pt x="1415566" y="2140442"/>
                  </a:lnTo>
                  <a:lnTo>
                    <a:pt x="1433548" y="2087534"/>
                  </a:lnTo>
                  <a:close/>
                  <a:moveTo>
                    <a:pt x="955438" y="2087534"/>
                  </a:moveTo>
                  <a:lnTo>
                    <a:pt x="843761" y="2416146"/>
                  </a:lnTo>
                  <a:lnTo>
                    <a:pt x="907385" y="2416146"/>
                  </a:lnTo>
                  <a:lnTo>
                    <a:pt x="951465" y="2286442"/>
                  </a:lnTo>
                  <a:lnTo>
                    <a:pt x="974682" y="2286442"/>
                  </a:lnTo>
                  <a:cubicBezTo>
                    <a:pt x="983314" y="2286442"/>
                    <a:pt x="990415" y="2289196"/>
                    <a:pt x="995984" y="2294702"/>
                  </a:cubicBezTo>
                  <a:cubicBezTo>
                    <a:pt x="1001553" y="2300209"/>
                    <a:pt x="1006638" y="2311743"/>
                    <a:pt x="1011238" y="2329305"/>
                  </a:cubicBezTo>
                  <a:lnTo>
                    <a:pt x="1033963" y="2416146"/>
                  </a:lnTo>
                  <a:lnTo>
                    <a:pt x="1107633" y="2416146"/>
                  </a:lnTo>
                  <a:lnTo>
                    <a:pt x="1078727" y="2318589"/>
                  </a:lnTo>
                  <a:cubicBezTo>
                    <a:pt x="1070332" y="2289866"/>
                    <a:pt x="1059478" y="2272974"/>
                    <a:pt x="1046165" y="2267913"/>
                  </a:cubicBezTo>
                  <a:lnTo>
                    <a:pt x="1046468" y="2267020"/>
                  </a:lnTo>
                  <a:cubicBezTo>
                    <a:pt x="1072259" y="2260323"/>
                    <a:pt x="1094236" y="2248975"/>
                    <a:pt x="1112398" y="2232976"/>
                  </a:cubicBezTo>
                  <a:cubicBezTo>
                    <a:pt x="1130559" y="2216977"/>
                    <a:pt x="1143333" y="2198113"/>
                    <a:pt x="1150719" y="2176384"/>
                  </a:cubicBezTo>
                  <a:cubicBezTo>
                    <a:pt x="1170848" y="2117150"/>
                    <a:pt x="1142961" y="2087534"/>
                    <a:pt x="1067059" y="2087534"/>
                  </a:cubicBezTo>
                  <a:close/>
                  <a:moveTo>
                    <a:pt x="669688" y="2087534"/>
                  </a:moveTo>
                  <a:lnTo>
                    <a:pt x="558011" y="2416146"/>
                  </a:lnTo>
                  <a:lnTo>
                    <a:pt x="621635" y="2416146"/>
                  </a:lnTo>
                  <a:lnTo>
                    <a:pt x="661239" y="2299614"/>
                  </a:lnTo>
                  <a:lnTo>
                    <a:pt x="698744" y="2299614"/>
                  </a:lnTo>
                  <a:cubicBezTo>
                    <a:pt x="735051" y="2300507"/>
                    <a:pt x="768736" y="2290833"/>
                    <a:pt x="799799" y="2270592"/>
                  </a:cubicBezTo>
                  <a:cubicBezTo>
                    <a:pt x="830863" y="2250352"/>
                    <a:pt x="852033" y="2223637"/>
                    <a:pt x="863312" y="2190448"/>
                  </a:cubicBezTo>
                  <a:cubicBezTo>
                    <a:pt x="886629" y="2121839"/>
                    <a:pt x="858253" y="2087534"/>
                    <a:pt x="778183" y="2087534"/>
                  </a:cubicBezTo>
                  <a:close/>
                  <a:moveTo>
                    <a:pt x="3433088" y="2082176"/>
                  </a:moveTo>
                  <a:cubicBezTo>
                    <a:pt x="3383826" y="2082176"/>
                    <a:pt x="3338887" y="2098249"/>
                    <a:pt x="3298271" y="2130396"/>
                  </a:cubicBezTo>
                  <a:cubicBezTo>
                    <a:pt x="3257655" y="2162543"/>
                    <a:pt x="3228572" y="2204438"/>
                    <a:pt x="3211022" y="2256082"/>
                  </a:cubicBezTo>
                  <a:cubicBezTo>
                    <a:pt x="3194583" y="2304451"/>
                    <a:pt x="3195626" y="2344188"/>
                    <a:pt x="3214151" y="2375293"/>
                  </a:cubicBezTo>
                  <a:cubicBezTo>
                    <a:pt x="3232675" y="2406398"/>
                    <a:pt x="3265452" y="2421950"/>
                    <a:pt x="3312482" y="2421950"/>
                  </a:cubicBezTo>
                  <a:cubicBezTo>
                    <a:pt x="3360851" y="2421950"/>
                    <a:pt x="3405157" y="2405989"/>
                    <a:pt x="3445400" y="2374065"/>
                  </a:cubicBezTo>
                  <a:cubicBezTo>
                    <a:pt x="3485643" y="2342141"/>
                    <a:pt x="3514515" y="2300432"/>
                    <a:pt x="3532016" y="2248938"/>
                  </a:cubicBezTo>
                  <a:cubicBezTo>
                    <a:pt x="3548606" y="2200122"/>
                    <a:pt x="3547948" y="2160125"/>
                    <a:pt x="3530044" y="2128945"/>
                  </a:cubicBezTo>
                  <a:cubicBezTo>
                    <a:pt x="3512139" y="2097766"/>
                    <a:pt x="3479820" y="2082176"/>
                    <a:pt x="3433088" y="2082176"/>
                  </a:cubicBezTo>
                  <a:close/>
                  <a:moveTo>
                    <a:pt x="1608679" y="2082176"/>
                  </a:moveTo>
                  <a:cubicBezTo>
                    <a:pt x="1571472" y="2082176"/>
                    <a:pt x="1538564" y="2090547"/>
                    <a:pt x="1509954" y="2107291"/>
                  </a:cubicBezTo>
                  <a:cubicBezTo>
                    <a:pt x="1481344" y="2124034"/>
                    <a:pt x="1462007" y="2147214"/>
                    <a:pt x="1451942" y="2176831"/>
                  </a:cubicBezTo>
                  <a:cubicBezTo>
                    <a:pt x="1444964" y="2197369"/>
                    <a:pt x="1445021" y="2215265"/>
                    <a:pt x="1452115" y="2230520"/>
                  </a:cubicBezTo>
                  <a:cubicBezTo>
                    <a:pt x="1459209" y="2245775"/>
                    <a:pt x="1474299" y="2259505"/>
                    <a:pt x="1497386" y="2271708"/>
                  </a:cubicBezTo>
                  <a:cubicBezTo>
                    <a:pt x="1524731" y="2285401"/>
                    <a:pt x="1541154" y="2296414"/>
                    <a:pt x="1546656" y="2304748"/>
                  </a:cubicBezTo>
                  <a:cubicBezTo>
                    <a:pt x="1552158" y="2313083"/>
                    <a:pt x="1553215" y="2322236"/>
                    <a:pt x="1549827" y="2332207"/>
                  </a:cubicBezTo>
                  <a:cubicBezTo>
                    <a:pt x="1545932" y="2343667"/>
                    <a:pt x="1537797" y="2352931"/>
                    <a:pt x="1525424" y="2360001"/>
                  </a:cubicBezTo>
                  <a:cubicBezTo>
                    <a:pt x="1513050" y="2367070"/>
                    <a:pt x="1496743" y="2370605"/>
                    <a:pt x="1476502" y="2370605"/>
                  </a:cubicBezTo>
                  <a:cubicBezTo>
                    <a:pt x="1442867" y="2370605"/>
                    <a:pt x="1416694" y="2359815"/>
                    <a:pt x="1397984" y="2338235"/>
                  </a:cubicBezTo>
                  <a:lnTo>
                    <a:pt x="1375831" y="2403421"/>
                  </a:lnTo>
                  <a:cubicBezTo>
                    <a:pt x="1394848" y="2415774"/>
                    <a:pt x="1422886" y="2421950"/>
                    <a:pt x="1459944" y="2421950"/>
                  </a:cubicBezTo>
                  <a:cubicBezTo>
                    <a:pt x="1499830" y="2421950"/>
                    <a:pt x="1533593" y="2413802"/>
                    <a:pt x="1561233" y="2397505"/>
                  </a:cubicBezTo>
                  <a:cubicBezTo>
                    <a:pt x="1588873" y="2381209"/>
                    <a:pt x="1607954" y="2357582"/>
                    <a:pt x="1618474" y="2326626"/>
                  </a:cubicBezTo>
                  <a:cubicBezTo>
                    <a:pt x="1625757" y="2305195"/>
                    <a:pt x="1625765" y="2286777"/>
                    <a:pt x="1618498" y="2271374"/>
                  </a:cubicBezTo>
                  <a:cubicBezTo>
                    <a:pt x="1611231" y="2255970"/>
                    <a:pt x="1593902" y="2241273"/>
                    <a:pt x="1566511" y="2227283"/>
                  </a:cubicBezTo>
                  <a:cubicBezTo>
                    <a:pt x="1542728" y="2214931"/>
                    <a:pt x="1528357" y="2204885"/>
                    <a:pt x="1523397" y="2197146"/>
                  </a:cubicBezTo>
                  <a:cubicBezTo>
                    <a:pt x="1518437" y="2189407"/>
                    <a:pt x="1517550" y="2180849"/>
                    <a:pt x="1520735" y="2171473"/>
                  </a:cubicBezTo>
                  <a:cubicBezTo>
                    <a:pt x="1524731" y="2159715"/>
                    <a:pt x="1533336" y="2150488"/>
                    <a:pt x="1546551" y="2143791"/>
                  </a:cubicBezTo>
                  <a:cubicBezTo>
                    <a:pt x="1559767" y="2137093"/>
                    <a:pt x="1575230" y="2133745"/>
                    <a:pt x="1592941" y="2133745"/>
                  </a:cubicBezTo>
                  <a:cubicBezTo>
                    <a:pt x="1623004" y="2133745"/>
                    <a:pt x="1646198" y="2141037"/>
                    <a:pt x="1662522" y="2155623"/>
                  </a:cubicBezTo>
                  <a:lnTo>
                    <a:pt x="1683235" y="2094677"/>
                  </a:lnTo>
                  <a:cubicBezTo>
                    <a:pt x="1666869" y="2086343"/>
                    <a:pt x="1642016" y="2082176"/>
                    <a:pt x="1608679" y="2082176"/>
                  </a:cubicBezTo>
                  <a:close/>
                  <a:moveTo>
                    <a:pt x="2133834" y="1664950"/>
                  </a:moveTo>
                  <a:lnTo>
                    <a:pt x="2175650" y="1664950"/>
                  </a:lnTo>
                  <a:cubicBezTo>
                    <a:pt x="2192399" y="1664950"/>
                    <a:pt x="2203913" y="1668793"/>
                    <a:pt x="2210192" y="1676480"/>
                  </a:cubicBezTo>
                  <a:cubicBezTo>
                    <a:pt x="2216470" y="1684166"/>
                    <a:pt x="2217270" y="1694892"/>
                    <a:pt x="2212591" y="1708659"/>
                  </a:cubicBezTo>
                  <a:cubicBezTo>
                    <a:pt x="2207601" y="1723343"/>
                    <a:pt x="2198766" y="1735246"/>
                    <a:pt x="2186088" y="1744366"/>
                  </a:cubicBezTo>
                  <a:cubicBezTo>
                    <a:pt x="2173409" y="1753487"/>
                    <a:pt x="2159269" y="1758047"/>
                    <a:pt x="2143667" y="1758047"/>
                  </a:cubicBezTo>
                  <a:lnTo>
                    <a:pt x="2102195" y="1758047"/>
                  </a:lnTo>
                  <a:close/>
                  <a:moveTo>
                    <a:pt x="2486318" y="1664778"/>
                  </a:moveTo>
                  <a:lnTo>
                    <a:pt x="2521939" y="1664778"/>
                  </a:lnTo>
                  <a:cubicBezTo>
                    <a:pt x="2562092" y="1664778"/>
                    <a:pt x="2576398" y="1681757"/>
                    <a:pt x="2564858" y="1715714"/>
                  </a:cubicBezTo>
                  <a:cubicBezTo>
                    <a:pt x="2558932" y="1733152"/>
                    <a:pt x="2548892" y="1746575"/>
                    <a:pt x="2534739" y="1755982"/>
                  </a:cubicBezTo>
                  <a:cubicBezTo>
                    <a:pt x="2520586" y="1765389"/>
                    <a:pt x="2503127" y="1770093"/>
                    <a:pt x="2482363" y="1770093"/>
                  </a:cubicBezTo>
                  <a:lnTo>
                    <a:pt x="2450528" y="1770093"/>
                  </a:lnTo>
                  <a:close/>
                  <a:moveTo>
                    <a:pt x="1143293" y="1664778"/>
                  </a:moveTo>
                  <a:lnTo>
                    <a:pt x="1178914" y="1664778"/>
                  </a:lnTo>
                  <a:cubicBezTo>
                    <a:pt x="1219067" y="1664778"/>
                    <a:pt x="1233373" y="1681757"/>
                    <a:pt x="1221833" y="1715714"/>
                  </a:cubicBezTo>
                  <a:cubicBezTo>
                    <a:pt x="1215907" y="1733152"/>
                    <a:pt x="1205867" y="1746575"/>
                    <a:pt x="1191714" y="1755982"/>
                  </a:cubicBezTo>
                  <a:cubicBezTo>
                    <a:pt x="1177561" y="1765389"/>
                    <a:pt x="1160103" y="1770093"/>
                    <a:pt x="1139338" y="1770093"/>
                  </a:cubicBezTo>
                  <a:lnTo>
                    <a:pt x="1107503" y="1770093"/>
                  </a:lnTo>
                  <a:close/>
                  <a:moveTo>
                    <a:pt x="2763923" y="1660304"/>
                  </a:moveTo>
                  <a:cubicBezTo>
                    <a:pt x="2792374" y="1660304"/>
                    <a:pt x="2811175" y="1669711"/>
                    <a:pt x="2820325" y="1688525"/>
                  </a:cubicBezTo>
                  <a:cubicBezTo>
                    <a:pt x="2829476" y="1707340"/>
                    <a:pt x="2828418" y="1733324"/>
                    <a:pt x="2817150" y="1766479"/>
                  </a:cubicBezTo>
                  <a:cubicBezTo>
                    <a:pt x="2806078" y="1799060"/>
                    <a:pt x="2789315" y="1824671"/>
                    <a:pt x="2766861" y="1843314"/>
                  </a:cubicBezTo>
                  <a:cubicBezTo>
                    <a:pt x="2744408" y="1861956"/>
                    <a:pt x="2718784" y="1871277"/>
                    <a:pt x="2689989" y="1871277"/>
                  </a:cubicBezTo>
                  <a:cubicBezTo>
                    <a:pt x="2663029" y="1871277"/>
                    <a:pt x="2644815" y="1861411"/>
                    <a:pt x="2635345" y="1841679"/>
                  </a:cubicBezTo>
                  <a:cubicBezTo>
                    <a:pt x="2625875" y="1821947"/>
                    <a:pt x="2626344" y="1796765"/>
                    <a:pt x="2636754" y="1766135"/>
                  </a:cubicBezTo>
                  <a:cubicBezTo>
                    <a:pt x="2647202" y="1735389"/>
                    <a:pt x="2664097" y="1710064"/>
                    <a:pt x="2687439" y="1690160"/>
                  </a:cubicBezTo>
                  <a:cubicBezTo>
                    <a:pt x="2710780" y="1670256"/>
                    <a:pt x="2736275" y="1660304"/>
                    <a:pt x="2763923" y="1660304"/>
                  </a:cubicBezTo>
                  <a:close/>
                  <a:moveTo>
                    <a:pt x="1420898" y="1660304"/>
                  </a:moveTo>
                  <a:cubicBezTo>
                    <a:pt x="1449349" y="1660304"/>
                    <a:pt x="1468150" y="1669711"/>
                    <a:pt x="1477300" y="1688525"/>
                  </a:cubicBezTo>
                  <a:cubicBezTo>
                    <a:pt x="1486451" y="1707340"/>
                    <a:pt x="1485393" y="1733324"/>
                    <a:pt x="1474125" y="1766479"/>
                  </a:cubicBezTo>
                  <a:cubicBezTo>
                    <a:pt x="1463053" y="1799060"/>
                    <a:pt x="1446290" y="1824671"/>
                    <a:pt x="1423837" y="1843314"/>
                  </a:cubicBezTo>
                  <a:cubicBezTo>
                    <a:pt x="1401383" y="1861956"/>
                    <a:pt x="1375759" y="1871277"/>
                    <a:pt x="1346964" y="1871277"/>
                  </a:cubicBezTo>
                  <a:cubicBezTo>
                    <a:pt x="1320004" y="1871277"/>
                    <a:pt x="1301790" y="1861411"/>
                    <a:pt x="1292320" y="1841679"/>
                  </a:cubicBezTo>
                  <a:cubicBezTo>
                    <a:pt x="1282850" y="1821947"/>
                    <a:pt x="1283320" y="1796765"/>
                    <a:pt x="1293729" y="1766135"/>
                  </a:cubicBezTo>
                  <a:cubicBezTo>
                    <a:pt x="1304177" y="1735389"/>
                    <a:pt x="1321072" y="1710064"/>
                    <a:pt x="1344414" y="1690160"/>
                  </a:cubicBezTo>
                  <a:cubicBezTo>
                    <a:pt x="1367755" y="1670256"/>
                    <a:pt x="1393250" y="1660304"/>
                    <a:pt x="1420898" y="1660304"/>
                  </a:cubicBezTo>
                  <a:close/>
                  <a:moveTo>
                    <a:pt x="3279427" y="1638966"/>
                  </a:moveTo>
                  <a:lnTo>
                    <a:pt x="3270713" y="1664606"/>
                  </a:lnTo>
                  <a:lnTo>
                    <a:pt x="3343504" y="1664606"/>
                  </a:lnTo>
                  <a:lnTo>
                    <a:pt x="3266134" y="1892271"/>
                  </a:lnTo>
                  <a:lnTo>
                    <a:pt x="3294183" y="1892271"/>
                  </a:lnTo>
                  <a:lnTo>
                    <a:pt x="3371553" y="1664606"/>
                  </a:lnTo>
                  <a:lnTo>
                    <a:pt x="3444688" y="1664606"/>
                  </a:lnTo>
                  <a:lnTo>
                    <a:pt x="3453402" y="1638966"/>
                  </a:lnTo>
                  <a:close/>
                  <a:moveTo>
                    <a:pt x="3038884" y="1638966"/>
                  </a:moveTo>
                  <a:lnTo>
                    <a:pt x="2952799" y="1892271"/>
                  </a:lnTo>
                  <a:lnTo>
                    <a:pt x="2980677" y="1892271"/>
                  </a:lnTo>
                  <a:lnTo>
                    <a:pt x="3043777" y="1706594"/>
                  </a:lnTo>
                  <a:cubicBezTo>
                    <a:pt x="3049392" y="1690074"/>
                    <a:pt x="3052908" y="1678545"/>
                    <a:pt x="3054328" y="1672005"/>
                  </a:cubicBezTo>
                  <a:lnTo>
                    <a:pt x="3055189" y="1672005"/>
                  </a:lnTo>
                  <a:cubicBezTo>
                    <a:pt x="3055568" y="1678315"/>
                    <a:pt x="3056413" y="1683592"/>
                    <a:pt x="3057724" y="1687837"/>
                  </a:cubicBezTo>
                  <a:lnTo>
                    <a:pt x="3120408" y="1892271"/>
                  </a:lnTo>
                  <a:lnTo>
                    <a:pt x="3155341" y="1892271"/>
                  </a:lnTo>
                  <a:lnTo>
                    <a:pt x="3241425" y="1638966"/>
                  </a:lnTo>
                  <a:lnTo>
                    <a:pt x="3213203" y="1638966"/>
                  </a:lnTo>
                  <a:lnTo>
                    <a:pt x="3151740" y="1819824"/>
                  </a:lnTo>
                  <a:cubicBezTo>
                    <a:pt x="3146087" y="1836459"/>
                    <a:pt x="3142467" y="1848964"/>
                    <a:pt x="3140883" y="1857338"/>
                  </a:cubicBezTo>
                  <a:lnTo>
                    <a:pt x="3140194" y="1857338"/>
                  </a:lnTo>
                  <a:cubicBezTo>
                    <a:pt x="3140015" y="1855503"/>
                    <a:pt x="3138522" y="1849939"/>
                    <a:pt x="3135715" y="1840646"/>
                  </a:cubicBezTo>
                  <a:lnTo>
                    <a:pt x="3075709" y="1638966"/>
                  </a:lnTo>
                  <a:close/>
                  <a:moveTo>
                    <a:pt x="2918509" y="1638966"/>
                  </a:moveTo>
                  <a:lnTo>
                    <a:pt x="2910206" y="1663401"/>
                  </a:lnTo>
                  <a:lnTo>
                    <a:pt x="2935330" y="1663401"/>
                  </a:lnTo>
                  <a:lnTo>
                    <a:pt x="2865855" y="1867835"/>
                  </a:lnTo>
                  <a:lnTo>
                    <a:pt x="2840731" y="1867835"/>
                  </a:lnTo>
                  <a:lnTo>
                    <a:pt x="2832425" y="1892271"/>
                  </a:lnTo>
                  <a:lnTo>
                    <a:pt x="2910379" y="1892271"/>
                  </a:lnTo>
                  <a:lnTo>
                    <a:pt x="2918684" y="1867835"/>
                  </a:lnTo>
                  <a:lnTo>
                    <a:pt x="2893560" y="1867835"/>
                  </a:lnTo>
                  <a:lnTo>
                    <a:pt x="2963036" y="1663401"/>
                  </a:lnTo>
                  <a:lnTo>
                    <a:pt x="2988160" y="1663401"/>
                  </a:lnTo>
                  <a:lnTo>
                    <a:pt x="2996463" y="1638966"/>
                  </a:lnTo>
                  <a:close/>
                  <a:moveTo>
                    <a:pt x="2467384" y="1638966"/>
                  </a:moveTo>
                  <a:lnTo>
                    <a:pt x="2381299" y="1892271"/>
                  </a:lnTo>
                  <a:lnTo>
                    <a:pt x="2409004" y="1892271"/>
                  </a:lnTo>
                  <a:lnTo>
                    <a:pt x="2441695" y="1796077"/>
                  </a:lnTo>
                  <a:lnTo>
                    <a:pt x="2475595" y="1796077"/>
                  </a:lnTo>
                  <a:cubicBezTo>
                    <a:pt x="2501210" y="1796995"/>
                    <a:pt x="2525349" y="1789767"/>
                    <a:pt x="2548011" y="1774395"/>
                  </a:cubicBezTo>
                  <a:cubicBezTo>
                    <a:pt x="2570673" y="1759022"/>
                    <a:pt x="2586196" y="1739003"/>
                    <a:pt x="2594579" y="1714338"/>
                  </a:cubicBezTo>
                  <a:cubicBezTo>
                    <a:pt x="2602689" y="1690476"/>
                    <a:pt x="2601557" y="1671948"/>
                    <a:pt x="2591183" y="1658755"/>
                  </a:cubicBezTo>
                  <a:cubicBezTo>
                    <a:pt x="2580810" y="1645562"/>
                    <a:pt x="2562316" y="1638966"/>
                    <a:pt x="2535700" y="1638966"/>
                  </a:cubicBezTo>
                  <a:close/>
                  <a:moveTo>
                    <a:pt x="2114959" y="1638966"/>
                  </a:moveTo>
                  <a:lnTo>
                    <a:pt x="2028874" y="1892271"/>
                  </a:lnTo>
                  <a:lnTo>
                    <a:pt x="2056580" y="1892271"/>
                  </a:lnTo>
                  <a:lnTo>
                    <a:pt x="2093424" y="1783859"/>
                  </a:lnTo>
                  <a:lnTo>
                    <a:pt x="2118548" y="1783859"/>
                  </a:lnTo>
                  <a:cubicBezTo>
                    <a:pt x="2128758" y="1783859"/>
                    <a:pt x="2136659" y="1786268"/>
                    <a:pt x="2142248" y="1791087"/>
                  </a:cubicBezTo>
                  <a:cubicBezTo>
                    <a:pt x="2147838" y="1795905"/>
                    <a:pt x="2152592" y="1805886"/>
                    <a:pt x="2156508" y="1821029"/>
                  </a:cubicBezTo>
                  <a:lnTo>
                    <a:pt x="2174800" y="1892271"/>
                  </a:lnTo>
                  <a:lnTo>
                    <a:pt x="2208184" y="1892271"/>
                  </a:lnTo>
                  <a:lnTo>
                    <a:pt x="2186712" y="1816211"/>
                  </a:lnTo>
                  <a:cubicBezTo>
                    <a:pt x="2182863" y="1802215"/>
                    <a:pt x="2179483" y="1792664"/>
                    <a:pt x="2176572" y="1787559"/>
                  </a:cubicBezTo>
                  <a:cubicBezTo>
                    <a:pt x="2173661" y="1782454"/>
                    <a:pt x="2169175" y="1778353"/>
                    <a:pt x="2163115" y="1775255"/>
                  </a:cubicBezTo>
                  <a:lnTo>
                    <a:pt x="2163349" y="1774567"/>
                  </a:lnTo>
                  <a:cubicBezTo>
                    <a:pt x="2204295" y="1764127"/>
                    <a:pt x="2230715" y="1741412"/>
                    <a:pt x="2242606" y="1706422"/>
                  </a:cubicBezTo>
                  <a:cubicBezTo>
                    <a:pt x="2249703" y="1685543"/>
                    <a:pt x="2248443" y="1669080"/>
                    <a:pt x="2238827" y="1657034"/>
                  </a:cubicBezTo>
                  <a:cubicBezTo>
                    <a:pt x="2229211" y="1644989"/>
                    <a:pt x="2212759" y="1638966"/>
                    <a:pt x="2189470" y="1638966"/>
                  </a:cubicBezTo>
                  <a:close/>
                  <a:moveTo>
                    <a:pt x="1933984" y="1638966"/>
                  </a:moveTo>
                  <a:lnTo>
                    <a:pt x="1847899" y="1892271"/>
                  </a:lnTo>
                  <a:lnTo>
                    <a:pt x="1980919" y="1892271"/>
                  </a:lnTo>
                  <a:lnTo>
                    <a:pt x="1989574" y="1866803"/>
                  </a:lnTo>
                  <a:lnTo>
                    <a:pt x="1884260" y="1866803"/>
                  </a:lnTo>
                  <a:lnTo>
                    <a:pt x="1915079" y="1776115"/>
                  </a:lnTo>
                  <a:lnTo>
                    <a:pt x="2007143" y="1776115"/>
                  </a:lnTo>
                  <a:lnTo>
                    <a:pt x="2015798" y="1750647"/>
                  </a:lnTo>
                  <a:lnTo>
                    <a:pt x="1923734" y="1750647"/>
                  </a:lnTo>
                  <a:lnTo>
                    <a:pt x="1952975" y="1664606"/>
                  </a:lnTo>
                  <a:lnTo>
                    <a:pt x="2052610" y="1664606"/>
                  </a:lnTo>
                  <a:lnTo>
                    <a:pt x="2061325" y="1638966"/>
                  </a:lnTo>
                  <a:close/>
                  <a:moveTo>
                    <a:pt x="1571871" y="1638966"/>
                  </a:moveTo>
                  <a:lnTo>
                    <a:pt x="1560470" y="1892271"/>
                  </a:lnTo>
                  <a:lnTo>
                    <a:pt x="1592650" y="1892271"/>
                  </a:lnTo>
                  <a:lnTo>
                    <a:pt x="1709335" y="1705390"/>
                  </a:lnTo>
                  <a:cubicBezTo>
                    <a:pt x="1713971" y="1698162"/>
                    <a:pt x="1718327" y="1689730"/>
                    <a:pt x="1722405" y="1680093"/>
                  </a:cubicBezTo>
                  <a:lnTo>
                    <a:pt x="1723094" y="1680093"/>
                  </a:lnTo>
                  <a:cubicBezTo>
                    <a:pt x="1720511" y="1689042"/>
                    <a:pt x="1718983" y="1697588"/>
                    <a:pt x="1718509" y="1705734"/>
                  </a:cubicBezTo>
                  <a:lnTo>
                    <a:pt x="1707945" y="1892271"/>
                  </a:lnTo>
                  <a:lnTo>
                    <a:pt x="1740813" y="1892271"/>
                  </a:lnTo>
                  <a:lnTo>
                    <a:pt x="1898656" y="1638966"/>
                  </a:lnTo>
                  <a:lnTo>
                    <a:pt x="1868025" y="1638966"/>
                  </a:lnTo>
                  <a:lnTo>
                    <a:pt x="1748524" y="1835656"/>
                  </a:lnTo>
                  <a:cubicBezTo>
                    <a:pt x="1742302" y="1845522"/>
                    <a:pt x="1737948" y="1853610"/>
                    <a:pt x="1735459" y="1859920"/>
                  </a:cubicBezTo>
                  <a:lnTo>
                    <a:pt x="1734771" y="1859920"/>
                  </a:lnTo>
                  <a:cubicBezTo>
                    <a:pt x="1736901" y="1849939"/>
                    <a:pt x="1738137" y="1842080"/>
                    <a:pt x="1738482" y="1836344"/>
                  </a:cubicBezTo>
                  <a:lnTo>
                    <a:pt x="1751009" y="1638966"/>
                  </a:lnTo>
                  <a:lnTo>
                    <a:pt x="1724680" y="1638966"/>
                  </a:lnTo>
                  <a:lnTo>
                    <a:pt x="1601456" y="1834968"/>
                  </a:lnTo>
                  <a:cubicBezTo>
                    <a:pt x="1595042" y="1845063"/>
                    <a:pt x="1590398" y="1853495"/>
                    <a:pt x="1587525" y="1860264"/>
                  </a:cubicBezTo>
                  <a:lnTo>
                    <a:pt x="1586493" y="1860264"/>
                  </a:lnTo>
                  <a:cubicBezTo>
                    <a:pt x="1588843" y="1851660"/>
                    <a:pt x="1590274" y="1843228"/>
                    <a:pt x="1590786" y="1834968"/>
                  </a:cubicBezTo>
                  <a:lnTo>
                    <a:pt x="1602502" y="1638966"/>
                  </a:lnTo>
                  <a:close/>
                  <a:moveTo>
                    <a:pt x="1124359" y="1638966"/>
                  </a:moveTo>
                  <a:lnTo>
                    <a:pt x="1038274" y="1892271"/>
                  </a:lnTo>
                  <a:lnTo>
                    <a:pt x="1065980" y="1892271"/>
                  </a:lnTo>
                  <a:lnTo>
                    <a:pt x="1098670" y="1796077"/>
                  </a:lnTo>
                  <a:lnTo>
                    <a:pt x="1132570" y="1796077"/>
                  </a:lnTo>
                  <a:cubicBezTo>
                    <a:pt x="1158185" y="1796995"/>
                    <a:pt x="1182324" y="1789767"/>
                    <a:pt x="1204986" y="1774395"/>
                  </a:cubicBezTo>
                  <a:cubicBezTo>
                    <a:pt x="1227648" y="1759022"/>
                    <a:pt x="1243171" y="1739003"/>
                    <a:pt x="1251554" y="1714338"/>
                  </a:cubicBezTo>
                  <a:cubicBezTo>
                    <a:pt x="1259664" y="1690476"/>
                    <a:pt x="1258532" y="1671948"/>
                    <a:pt x="1248159" y="1658755"/>
                  </a:cubicBezTo>
                  <a:cubicBezTo>
                    <a:pt x="1237785" y="1645562"/>
                    <a:pt x="1219291" y="1638966"/>
                    <a:pt x="1192675" y="1638966"/>
                  </a:cubicBezTo>
                  <a:close/>
                  <a:moveTo>
                    <a:pt x="2774643" y="1634836"/>
                  </a:moveTo>
                  <a:cubicBezTo>
                    <a:pt x="2736785" y="1634836"/>
                    <a:pt x="2702767" y="1646996"/>
                    <a:pt x="2672590" y="1671317"/>
                  </a:cubicBezTo>
                  <a:cubicBezTo>
                    <a:pt x="2642413" y="1695638"/>
                    <a:pt x="2620424" y="1728104"/>
                    <a:pt x="2606623" y="1768716"/>
                  </a:cubicBezTo>
                  <a:cubicBezTo>
                    <a:pt x="2593835" y="1806345"/>
                    <a:pt x="2594237" y="1837061"/>
                    <a:pt x="2607829" y="1860866"/>
                  </a:cubicBezTo>
                  <a:cubicBezTo>
                    <a:pt x="2621421" y="1884671"/>
                    <a:pt x="2645998" y="1896573"/>
                    <a:pt x="2681562" y="1896573"/>
                  </a:cubicBezTo>
                  <a:cubicBezTo>
                    <a:pt x="2718732" y="1896573"/>
                    <a:pt x="2752263" y="1884327"/>
                    <a:pt x="2782155" y="1859834"/>
                  </a:cubicBezTo>
                  <a:cubicBezTo>
                    <a:pt x="2812047" y="1835341"/>
                    <a:pt x="2833874" y="1802846"/>
                    <a:pt x="2847636" y="1762349"/>
                  </a:cubicBezTo>
                  <a:cubicBezTo>
                    <a:pt x="2860423" y="1724720"/>
                    <a:pt x="2860174" y="1694061"/>
                    <a:pt x="2846886" y="1670371"/>
                  </a:cubicBezTo>
                  <a:cubicBezTo>
                    <a:pt x="2833599" y="1646681"/>
                    <a:pt x="2809518" y="1634836"/>
                    <a:pt x="2774643" y="1634836"/>
                  </a:cubicBezTo>
                  <a:close/>
                  <a:moveTo>
                    <a:pt x="1431618" y="1634836"/>
                  </a:moveTo>
                  <a:cubicBezTo>
                    <a:pt x="1393760" y="1634836"/>
                    <a:pt x="1359742" y="1646996"/>
                    <a:pt x="1329565" y="1671317"/>
                  </a:cubicBezTo>
                  <a:cubicBezTo>
                    <a:pt x="1299388" y="1695638"/>
                    <a:pt x="1277399" y="1728104"/>
                    <a:pt x="1263598" y="1768716"/>
                  </a:cubicBezTo>
                  <a:cubicBezTo>
                    <a:pt x="1250810" y="1806345"/>
                    <a:pt x="1251212" y="1837061"/>
                    <a:pt x="1264804" y="1860866"/>
                  </a:cubicBezTo>
                  <a:cubicBezTo>
                    <a:pt x="1278396" y="1884671"/>
                    <a:pt x="1302974" y="1896573"/>
                    <a:pt x="1338537" y="1896573"/>
                  </a:cubicBezTo>
                  <a:cubicBezTo>
                    <a:pt x="1375707" y="1896573"/>
                    <a:pt x="1409238" y="1884327"/>
                    <a:pt x="1439130" y="1859834"/>
                  </a:cubicBezTo>
                  <a:cubicBezTo>
                    <a:pt x="1469023" y="1835341"/>
                    <a:pt x="1490849" y="1802846"/>
                    <a:pt x="1504610" y="1762349"/>
                  </a:cubicBezTo>
                  <a:cubicBezTo>
                    <a:pt x="1517398" y="1724720"/>
                    <a:pt x="1517149" y="1694061"/>
                    <a:pt x="1503862" y="1670371"/>
                  </a:cubicBezTo>
                  <a:cubicBezTo>
                    <a:pt x="1490575" y="1646681"/>
                    <a:pt x="1466493" y="1634836"/>
                    <a:pt x="1431618" y="1634836"/>
                  </a:cubicBezTo>
                  <a:close/>
                  <a:moveTo>
                    <a:pt x="2675320" y="1013945"/>
                  </a:moveTo>
                  <a:cubicBezTo>
                    <a:pt x="2682419" y="1013945"/>
                    <a:pt x="2688426" y="1016334"/>
                    <a:pt x="2693341" y="1021113"/>
                  </a:cubicBezTo>
                  <a:cubicBezTo>
                    <a:pt x="2698256" y="1025891"/>
                    <a:pt x="2700714" y="1032103"/>
                    <a:pt x="2700714" y="1039748"/>
                  </a:cubicBezTo>
                  <a:cubicBezTo>
                    <a:pt x="2700714" y="1047940"/>
                    <a:pt x="2698393" y="1054357"/>
                    <a:pt x="2693751" y="1058998"/>
                  </a:cubicBezTo>
                  <a:cubicBezTo>
                    <a:pt x="2689109" y="1063640"/>
                    <a:pt x="2682829" y="1065961"/>
                    <a:pt x="2674910" y="1065961"/>
                  </a:cubicBezTo>
                  <a:cubicBezTo>
                    <a:pt x="2668084" y="1065961"/>
                    <a:pt x="2662145" y="1063845"/>
                    <a:pt x="2657094" y="1059613"/>
                  </a:cubicBezTo>
                  <a:cubicBezTo>
                    <a:pt x="2652042" y="1055380"/>
                    <a:pt x="2649517" y="1048896"/>
                    <a:pt x="2649517" y="1040158"/>
                  </a:cubicBezTo>
                  <a:cubicBezTo>
                    <a:pt x="2649517" y="1034424"/>
                    <a:pt x="2650472" y="1029850"/>
                    <a:pt x="2652384" y="1026437"/>
                  </a:cubicBezTo>
                  <a:cubicBezTo>
                    <a:pt x="2654295" y="1023024"/>
                    <a:pt x="2656616" y="1020430"/>
                    <a:pt x="2659347" y="1018655"/>
                  </a:cubicBezTo>
                  <a:cubicBezTo>
                    <a:pt x="2662077" y="1016880"/>
                    <a:pt x="2664876" y="1015652"/>
                    <a:pt x="2667743" y="1014969"/>
                  </a:cubicBezTo>
                  <a:cubicBezTo>
                    <a:pt x="2670610" y="1014286"/>
                    <a:pt x="2673136" y="1013945"/>
                    <a:pt x="2675320" y="1013945"/>
                  </a:cubicBezTo>
                  <a:close/>
                  <a:moveTo>
                    <a:pt x="2022768" y="987323"/>
                  </a:moveTo>
                  <a:cubicBezTo>
                    <a:pt x="2009116" y="987323"/>
                    <a:pt x="2002289" y="993876"/>
                    <a:pt x="2002289" y="1006982"/>
                  </a:cubicBezTo>
                  <a:lnTo>
                    <a:pt x="2002289" y="1069238"/>
                  </a:lnTo>
                  <a:cubicBezTo>
                    <a:pt x="2002289" y="1079614"/>
                    <a:pt x="2004747" y="1087123"/>
                    <a:pt x="2009662" y="1091764"/>
                  </a:cubicBezTo>
                  <a:cubicBezTo>
                    <a:pt x="2014577" y="1096406"/>
                    <a:pt x="2020993" y="1098727"/>
                    <a:pt x="2028912" y="1098727"/>
                  </a:cubicBezTo>
                  <a:lnTo>
                    <a:pt x="2123933" y="1098727"/>
                  </a:lnTo>
                  <a:cubicBezTo>
                    <a:pt x="2129667" y="1098727"/>
                    <a:pt x="2134309" y="1097089"/>
                    <a:pt x="2137859" y="1093812"/>
                  </a:cubicBezTo>
                  <a:cubicBezTo>
                    <a:pt x="2141408" y="1090536"/>
                    <a:pt x="2143183" y="1085757"/>
                    <a:pt x="2143183" y="1079477"/>
                  </a:cubicBezTo>
                  <a:cubicBezTo>
                    <a:pt x="2143183" y="1075654"/>
                    <a:pt x="2142569" y="1072514"/>
                    <a:pt x="2141340" y="1070057"/>
                  </a:cubicBezTo>
                  <a:cubicBezTo>
                    <a:pt x="2140111" y="1067599"/>
                    <a:pt x="2138541" y="1065688"/>
                    <a:pt x="2136630" y="1064323"/>
                  </a:cubicBezTo>
                  <a:cubicBezTo>
                    <a:pt x="2134718" y="1062958"/>
                    <a:pt x="2132602" y="1062070"/>
                    <a:pt x="2130281" y="1061661"/>
                  </a:cubicBezTo>
                  <a:cubicBezTo>
                    <a:pt x="2127961" y="1061251"/>
                    <a:pt x="2125844" y="1061046"/>
                    <a:pt x="2123933" y="1061046"/>
                  </a:cubicBezTo>
                  <a:lnTo>
                    <a:pt x="2049390" y="1061046"/>
                  </a:lnTo>
                  <a:cubicBezTo>
                    <a:pt x="2044749" y="1061046"/>
                    <a:pt x="2042428" y="1058316"/>
                    <a:pt x="2042428" y="1052855"/>
                  </a:cubicBezTo>
                  <a:lnTo>
                    <a:pt x="2042428" y="1006982"/>
                  </a:lnTo>
                  <a:cubicBezTo>
                    <a:pt x="2042428" y="1000156"/>
                    <a:pt x="2040926" y="995173"/>
                    <a:pt x="2037922" y="992033"/>
                  </a:cubicBezTo>
                  <a:cubicBezTo>
                    <a:pt x="2034919" y="988893"/>
                    <a:pt x="2029867" y="987323"/>
                    <a:pt x="2022768" y="987323"/>
                  </a:cubicBezTo>
                  <a:close/>
                  <a:moveTo>
                    <a:pt x="2675730" y="979131"/>
                  </a:moveTo>
                  <a:cubicBezTo>
                    <a:pt x="2662896" y="979131"/>
                    <a:pt x="2652384" y="981316"/>
                    <a:pt x="2644192" y="985684"/>
                  </a:cubicBezTo>
                  <a:cubicBezTo>
                    <a:pt x="2636001" y="990053"/>
                    <a:pt x="2629516" y="995514"/>
                    <a:pt x="2624737" y="1002067"/>
                  </a:cubicBezTo>
                  <a:cubicBezTo>
                    <a:pt x="2619959" y="1008621"/>
                    <a:pt x="2616614" y="1015583"/>
                    <a:pt x="2614703" y="1022956"/>
                  </a:cubicBezTo>
                  <a:cubicBezTo>
                    <a:pt x="2612791" y="1030328"/>
                    <a:pt x="2611836" y="1037018"/>
                    <a:pt x="2611836" y="1043025"/>
                  </a:cubicBezTo>
                  <a:cubicBezTo>
                    <a:pt x="2611836" y="1049851"/>
                    <a:pt x="2612860" y="1056746"/>
                    <a:pt x="2614908" y="1063708"/>
                  </a:cubicBezTo>
                  <a:cubicBezTo>
                    <a:pt x="2616955" y="1070671"/>
                    <a:pt x="2620437" y="1076883"/>
                    <a:pt x="2625352" y="1082344"/>
                  </a:cubicBezTo>
                  <a:cubicBezTo>
                    <a:pt x="2630267" y="1087805"/>
                    <a:pt x="2636820" y="1092310"/>
                    <a:pt x="2645011" y="1095860"/>
                  </a:cubicBezTo>
                  <a:cubicBezTo>
                    <a:pt x="2653203" y="1099410"/>
                    <a:pt x="2663306" y="1101185"/>
                    <a:pt x="2675320" y="1101185"/>
                  </a:cubicBezTo>
                  <a:cubicBezTo>
                    <a:pt x="2682146" y="1101185"/>
                    <a:pt x="2689177" y="1100297"/>
                    <a:pt x="2696413" y="1098522"/>
                  </a:cubicBezTo>
                  <a:cubicBezTo>
                    <a:pt x="2703649" y="1096748"/>
                    <a:pt x="2710339" y="1093744"/>
                    <a:pt x="2716482" y="1089512"/>
                  </a:cubicBezTo>
                  <a:cubicBezTo>
                    <a:pt x="2722626" y="1085279"/>
                    <a:pt x="2727677" y="1079545"/>
                    <a:pt x="2731637" y="1072310"/>
                  </a:cubicBezTo>
                  <a:cubicBezTo>
                    <a:pt x="2735596" y="1065074"/>
                    <a:pt x="2737712" y="1055995"/>
                    <a:pt x="2737985" y="1045073"/>
                  </a:cubicBezTo>
                  <a:cubicBezTo>
                    <a:pt x="2738258" y="1035789"/>
                    <a:pt x="2736961" y="1027188"/>
                    <a:pt x="2734094" y="1019270"/>
                  </a:cubicBezTo>
                  <a:cubicBezTo>
                    <a:pt x="2731227" y="1011351"/>
                    <a:pt x="2727063" y="1004388"/>
                    <a:pt x="2721602" y="998381"/>
                  </a:cubicBezTo>
                  <a:cubicBezTo>
                    <a:pt x="2716141" y="992374"/>
                    <a:pt x="2709519" y="987664"/>
                    <a:pt x="2701738" y="984251"/>
                  </a:cubicBezTo>
                  <a:cubicBezTo>
                    <a:pt x="2693956" y="980838"/>
                    <a:pt x="2685286" y="979131"/>
                    <a:pt x="2675730" y="979131"/>
                  </a:cubicBezTo>
                  <a:close/>
                  <a:moveTo>
                    <a:pt x="2399305" y="967254"/>
                  </a:moveTo>
                  <a:cubicBezTo>
                    <a:pt x="2393844" y="967254"/>
                    <a:pt x="2389065" y="968414"/>
                    <a:pt x="2384969" y="970735"/>
                  </a:cubicBezTo>
                  <a:cubicBezTo>
                    <a:pt x="2380874" y="973056"/>
                    <a:pt x="2378826" y="977766"/>
                    <a:pt x="2378826" y="984865"/>
                  </a:cubicBezTo>
                  <a:lnTo>
                    <a:pt x="2378826" y="1009849"/>
                  </a:lnTo>
                  <a:lnTo>
                    <a:pt x="2304283" y="1009849"/>
                  </a:lnTo>
                  <a:cubicBezTo>
                    <a:pt x="2298003" y="1009849"/>
                    <a:pt x="2293361" y="1011556"/>
                    <a:pt x="2290358" y="1014969"/>
                  </a:cubicBezTo>
                  <a:cubicBezTo>
                    <a:pt x="2287354" y="1018382"/>
                    <a:pt x="2285852" y="1022956"/>
                    <a:pt x="2285852" y="1028690"/>
                  </a:cubicBezTo>
                  <a:cubicBezTo>
                    <a:pt x="2285852" y="1033605"/>
                    <a:pt x="2287286" y="1037974"/>
                    <a:pt x="2290153" y="1041796"/>
                  </a:cubicBezTo>
                  <a:cubicBezTo>
                    <a:pt x="2293020" y="1045619"/>
                    <a:pt x="2297457" y="1047530"/>
                    <a:pt x="2303464" y="1047530"/>
                  </a:cubicBezTo>
                  <a:lnTo>
                    <a:pt x="2494326" y="1047530"/>
                  </a:lnTo>
                  <a:cubicBezTo>
                    <a:pt x="2500333" y="1047530"/>
                    <a:pt x="2504770" y="1045619"/>
                    <a:pt x="2507637" y="1041796"/>
                  </a:cubicBezTo>
                  <a:cubicBezTo>
                    <a:pt x="2510504" y="1037974"/>
                    <a:pt x="2511938" y="1033605"/>
                    <a:pt x="2511938" y="1028690"/>
                  </a:cubicBezTo>
                  <a:cubicBezTo>
                    <a:pt x="2511938" y="1022956"/>
                    <a:pt x="2510436" y="1018382"/>
                    <a:pt x="2507432" y="1014969"/>
                  </a:cubicBezTo>
                  <a:cubicBezTo>
                    <a:pt x="2504429" y="1011556"/>
                    <a:pt x="2499787" y="1009849"/>
                    <a:pt x="2493507" y="1009849"/>
                  </a:cubicBezTo>
                  <a:lnTo>
                    <a:pt x="2419783" y="1009849"/>
                  </a:lnTo>
                  <a:lnTo>
                    <a:pt x="2419783" y="983227"/>
                  </a:lnTo>
                  <a:cubicBezTo>
                    <a:pt x="2419783" y="976947"/>
                    <a:pt x="2417599" y="972715"/>
                    <a:pt x="2413230" y="970530"/>
                  </a:cubicBezTo>
                  <a:cubicBezTo>
                    <a:pt x="2408861" y="968346"/>
                    <a:pt x="2404219" y="967254"/>
                    <a:pt x="2399305" y="967254"/>
                  </a:cubicBezTo>
                  <a:close/>
                  <a:moveTo>
                    <a:pt x="1801021" y="961724"/>
                  </a:moveTo>
                  <a:cubicBezTo>
                    <a:pt x="1789144" y="961861"/>
                    <a:pt x="1777607" y="962202"/>
                    <a:pt x="1766412" y="962748"/>
                  </a:cubicBezTo>
                  <a:cubicBezTo>
                    <a:pt x="1761770" y="963021"/>
                    <a:pt x="1757811" y="964864"/>
                    <a:pt x="1754535" y="968278"/>
                  </a:cubicBezTo>
                  <a:cubicBezTo>
                    <a:pt x="1751258" y="971691"/>
                    <a:pt x="1749620" y="975991"/>
                    <a:pt x="1749620" y="981179"/>
                  </a:cubicBezTo>
                  <a:cubicBezTo>
                    <a:pt x="1749620" y="986094"/>
                    <a:pt x="1751121" y="990395"/>
                    <a:pt x="1754125" y="994081"/>
                  </a:cubicBezTo>
                  <a:cubicBezTo>
                    <a:pt x="1757128" y="997767"/>
                    <a:pt x="1761361" y="999610"/>
                    <a:pt x="1766822" y="999610"/>
                  </a:cubicBezTo>
                  <a:cubicBezTo>
                    <a:pt x="1785662" y="999610"/>
                    <a:pt x="1804366" y="1000020"/>
                    <a:pt x="1822934" y="1000839"/>
                  </a:cubicBezTo>
                  <a:cubicBezTo>
                    <a:pt x="1825937" y="1001112"/>
                    <a:pt x="1828736" y="1001999"/>
                    <a:pt x="1831330" y="1003501"/>
                  </a:cubicBezTo>
                  <a:cubicBezTo>
                    <a:pt x="1833924" y="1005003"/>
                    <a:pt x="1835221" y="1007665"/>
                    <a:pt x="1835221" y="1011488"/>
                  </a:cubicBezTo>
                  <a:cubicBezTo>
                    <a:pt x="1835221" y="1014218"/>
                    <a:pt x="1834333" y="1016676"/>
                    <a:pt x="1832559" y="1018860"/>
                  </a:cubicBezTo>
                  <a:cubicBezTo>
                    <a:pt x="1830784" y="1021044"/>
                    <a:pt x="1826483" y="1022137"/>
                    <a:pt x="1819657" y="1022137"/>
                  </a:cubicBezTo>
                  <a:lnTo>
                    <a:pt x="1801226" y="1022137"/>
                  </a:lnTo>
                  <a:cubicBezTo>
                    <a:pt x="1793308" y="1022137"/>
                    <a:pt x="1785799" y="1022683"/>
                    <a:pt x="1778699" y="1023775"/>
                  </a:cubicBezTo>
                  <a:cubicBezTo>
                    <a:pt x="1771600" y="1024867"/>
                    <a:pt x="1765388" y="1027120"/>
                    <a:pt x="1760064" y="1030533"/>
                  </a:cubicBezTo>
                  <a:cubicBezTo>
                    <a:pt x="1754739" y="1033946"/>
                    <a:pt x="1750507" y="1038929"/>
                    <a:pt x="1747367" y="1045482"/>
                  </a:cubicBezTo>
                  <a:cubicBezTo>
                    <a:pt x="1744227" y="1052036"/>
                    <a:pt x="1742657" y="1060637"/>
                    <a:pt x="1742657" y="1071286"/>
                  </a:cubicBezTo>
                  <a:cubicBezTo>
                    <a:pt x="1742657" y="1081662"/>
                    <a:pt x="1744978" y="1089853"/>
                    <a:pt x="1749620" y="1095860"/>
                  </a:cubicBezTo>
                  <a:cubicBezTo>
                    <a:pt x="1754261" y="1101867"/>
                    <a:pt x="1760269" y="1106373"/>
                    <a:pt x="1767641" y="1109376"/>
                  </a:cubicBezTo>
                  <a:cubicBezTo>
                    <a:pt x="1775013" y="1112380"/>
                    <a:pt x="1783410" y="1114359"/>
                    <a:pt x="1792830" y="1115315"/>
                  </a:cubicBezTo>
                  <a:cubicBezTo>
                    <a:pt x="1802250" y="1116271"/>
                    <a:pt x="1811875" y="1116748"/>
                    <a:pt x="1821705" y="1116748"/>
                  </a:cubicBezTo>
                  <a:cubicBezTo>
                    <a:pt x="1825254" y="1116748"/>
                    <a:pt x="1829214" y="1116680"/>
                    <a:pt x="1833582" y="1116544"/>
                  </a:cubicBezTo>
                  <a:cubicBezTo>
                    <a:pt x="1837951" y="1116407"/>
                    <a:pt x="1842047" y="1116202"/>
                    <a:pt x="1845870" y="1115929"/>
                  </a:cubicBezTo>
                  <a:cubicBezTo>
                    <a:pt x="1852150" y="1115656"/>
                    <a:pt x="1857816" y="1114428"/>
                    <a:pt x="1862867" y="1112243"/>
                  </a:cubicBezTo>
                  <a:cubicBezTo>
                    <a:pt x="1867919" y="1110059"/>
                    <a:pt x="1870444" y="1105280"/>
                    <a:pt x="1870444" y="1097908"/>
                  </a:cubicBezTo>
                  <a:cubicBezTo>
                    <a:pt x="1870444" y="1091628"/>
                    <a:pt x="1868669" y="1086918"/>
                    <a:pt x="1865120" y="1083778"/>
                  </a:cubicBezTo>
                  <a:cubicBezTo>
                    <a:pt x="1861570" y="1080638"/>
                    <a:pt x="1857065" y="1079068"/>
                    <a:pt x="1851604" y="1079068"/>
                  </a:cubicBezTo>
                  <a:cubicBezTo>
                    <a:pt x="1840955" y="1079068"/>
                    <a:pt x="1831535" y="1079068"/>
                    <a:pt x="1823343" y="1079068"/>
                  </a:cubicBezTo>
                  <a:cubicBezTo>
                    <a:pt x="1815152" y="1079068"/>
                    <a:pt x="1806414" y="1078795"/>
                    <a:pt x="1797130" y="1078248"/>
                  </a:cubicBezTo>
                  <a:cubicBezTo>
                    <a:pt x="1795492" y="1078248"/>
                    <a:pt x="1793785" y="1078180"/>
                    <a:pt x="1792011" y="1078044"/>
                  </a:cubicBezTo>
                  <a:cubicBezTo>
                    <a:pt x="1790236" y="1077907"/>
                    <a:pt x="1788598" y="1077566"/>
                    <a:pt x="1787096" y="1077020"/>
                  </a:cubicBezTo>
                  <a:cubicBezTo>
                    <a:pt x="1785594" y="1076474"/>
                    <a:pt x="1784297" y="1075723"/>
                    <a:pt x="1783205" y="1074767"/>
                  </a:cubicBezTo>
                  <a:cubicBezTo>
                    <a:pt x="1782113" y="1073811"/>
                    <a:pt x="1781566" y="1072241"/>
                    <a:pt x="1781566" y="1070057"/>
                  </a:cubicBezTo>
                  <a:cubicBezTo>
                    <a:pt x="1781566" y="1065415"/>
                    <a:pt x="1783273" y="1062548"/>
                    <a:pt x="1786686" y="1061456"/>
                  </a:cubicBezTo>
                  <a:cubicBezTo>
                    <a:pt x="1790099" y="1060364"/>
                    <a:pt x="1794127" y="1059681"/>
                    <a:pt x="1798769" y="1059408"/>
                  </a:cubicBezTo>
                  <a:cubicBezTo>
                    <a:pt x="1803410" y="1059135"/>
                    <a:pt x="1808052" y="1058998"/>
                    <a:pt x="1812694" y="1058998"/>
                  </a:cubicBezTo>
                  <a:cubicBezTo>
                    <a:pt x="1817336" y="1058998"/>
                    <a:pt x="1821841" y="1058998"/>
                    <a:pt x="1826210" y="1058998"/>
                  </a:cubicBezTo>
                  <a:cubicBezTo>
                    <a:pt x="1842593" y="1058998"/>
                    <a:pt x="1854471" y="1055107"/>
                    <a:pt x="1861843" y="1047326"/>
                  </a:cubicBezTo>
                  <a:cubicBezTo>
                    <a:pt x="1869216" y="1039544"/>
                    <a:pt x="1873175" y="1027734"/>
                    <a:pt x="1873721" y="1011897"/>
                  </a:cubicBezTo>
                  <a:cubicBezTo>
                    <a:pt x="1874267" y="997699"/>
                    <a:pt x="1871741" y="986367"/>
                    <a:pt x="1866144" y="977903"/>
                  </a:cubicBezTo>
                  <a:cubicBezTo>
                    <a:pt x="1860546" y="969438"/>
                    <a:pt x="1850785" y="964523"/>
                    <a:pt x="1836859" y="963158"/>
                  </a:cubicBezTo>
                  <a:cubicBezTo>
                    <a:pt x="1824845" y="962066"/>
                    <a:pt x="1812899" y="961588"/>
                    <a:pt x="1801021" y="961724"/>
                  </a:cubicBezTo>
                  <a:close/>
                  <a:moveTo>
                    <a:pt x="2018263" y="892711"/>
                  </a:moveTo>
                  <a:cubicBezTo>
                    <a:pt x="2023724" y="892711"/>
                    <a:pt x="2028434" y="894691"/>
                    <a:pt x="2032393" y="898650"/>
                  </a:cubicBezTo>
                  <a:cubicBezTo>
                    <a:pt x="2036352" y="902609"/>
                    <a:pt x="2038332" y="907319"/>
                    <a:pt x="2038332" y="912780"/>
                  </a:cubicBezTo>
                  <a:cubicBezTo>
                    <a:pt x="2038332" y="918241"/>
                    <a:pt x="2036352" y="922746"/>
                    <a:pt x="2032393" y="926296"/>
                  </a:cubicBezTo>
                  <a:cubicBezTo>
                    <a:pt x="2028434" y="929846"/>
                    <a:pt x="2023724" y="931621"/>
                    <a:pt x="2018263" y="931621"/>
                  </a:cubicBezTo>
                  <a:cubicBezTo>
                    <a:pt x="2012802" y="931621"/>
                    <a:pt x="2007955" y="930324"/>
                    <a:pt x="2003723" y="927730"/>
                  </a:cubicBezTo>
                  <a:cubicBezTo>
                    <a:pt x="1999491" y="925136"/>
                    <a:pt x="1997374" y="920562"/>
                    <a:pt x="1997374" y="914009"/>
                  </a:cubicBezTo>
                  <a:cubicBezTo>
                    <a:pt x="1997374" y="907456"/>
                    <a:pt x="1999286" y="902268"/>
                    <a:pt x="2003108" y="898445"/>
                  </a:cubicBezTo>
                  <a:cubicBezTo>
                    <a:pt x="2006931" y="894622"/>
                    <a:pt x="2011983" y="892711"/>
                    <a:pt x="2018263" y="892711"/>
                  </a:cubicBezTo>
                  <a:close/>
                  <a:moveTo>
                    <a:pt x="1444010" y="857488"/>
                  </a:moveTo>
                  <a:cubicBezTo>
                    <a:pt x="1436911" y="857488"/>
                    <a:pt x="1431859" y="859467"/>
                    <a:pt x="1428856" y="863426"/>
                  </a:cubicBezTo>
                  <a:cubicBezTo>
                    <a:pt x="1425852" y="867386"/>
                    <a:pt x="1424350" y="871823"/>
                    <a:pt x="1424350" y="876737"/>
                  </a:cubicBezTo>
                  <a:cubicBezTo>
                    <a:pt x="1424350" y="882472"/>
                    <a:pt x="1425852" y="887250"/>
                    <a:pt x="1428856" y="891073"/>
                  </a:cubicBezTo>
                  <a:cubicBezTo>
                    <a:pt x="1431859" y="894895"/>
                    <a:pt x="1436911" y="896807"/>
                    <a:pt x="1444010" y="896807"/>
                  </a:cubicBezTo>
                  <a:lnTo>
                    <a:pt x="1456297" y="896807"/>
                  </a:lnTo>
                  <a:cubicBezTo>
                    <a:pt x="1458755" y="896807"/>
                    <a:pt x="1460393" y="897080"/>
                    <a:pt x="1461212" y="897626"/>
                  </a:cubicBezTo>
                  <a:cubicBezTo>
                    <a:pt x="1462031" y="898172"/>
                    <a:pt x="1462441" y="899674"/>
                    <a:pt x="1462441" y="902131"/>
                  </a:cubicBezTo>
                  <a:cubicBezTo>
                    <a:pt x="1462441" y="910596"/>
                    <a:pt x="1461827" y="918241"/>
                    <a:pt x="1460598" y="925067"/>
                  </a:cubicBezTo>
                  <a:cubicBezTo>
                    <a:pt x="1459369" y="931894"/>
                    <a:pt x="1457389" y="938242"/>
                    <a:pt x="1454659" y="944113"/>
                  </a:cubicBezTo>
                  <a:cubicBezTo>
                    <a:pt x="1451928" y="949983"/>
                    <a:pt x="1448242" y="955512"/>
                    <a:pt x="1443600" y="960700"/>
                  </a:cubicBezTo>
                  <a:cubicBezTo>
                    <a:pt x="1438959" y="965888"/>
                    <a:pt x="1433225" y="970940"/>
                    <a:pt x="1426398" y="975855"/>
                  </a:cubicBezTo>
                  <a:cubicBezTo>
                    <a:pt x="1421210" y="979677"/>
                    <a:pt x="1418002" y="984183"/>
                    <a:pt x="1416773" y="989371"/>
                  </a:cubicBezTo>
                  <a:cubicBezTo>
                    <a:pt x="1415545" y="994559"/>
                    <a:pt x="1416705" y="999200"/>
                    <a:pt x="1420255" y="1003296"/>
                  </a:cubicBezTo>
                  <a:cubicBezTo>
                    <a:pt x="1424897" y="1008757"/>
                    <a:pt x="1429880" y="1010873"/>
                    <a:pt x="1435204" y="1009645"/>
                  </a:cubicBezTo>
                  <a:cubicBezTo>
                    <a:pt x="1440529" y="1008416"/>
                    <a:pt x="1445512" y="1006436"/>
                    <a:pt x="1450154" y="1003706"/>
                  </a:cubicBezTo>
                  <a:cubicBezTo>
                    <a:pt x="1460530" y="997153"/>
                    <a:pt x="1468994" y="989848"/>
                    <a:pt x="1475547" y="981794"/>
                  </a:cubicBezTo>
                  <a:cubicBezTo>
                    <a:pt x="1482100" y="973739"/>
                    <a:pt x="1487220" y="965069"/>
                    <a:pt x="1490906" y="955785"/>
                  </a:cubicBezTo>
                  <a:cubicBezTo>
                    <a:pt x="1494593" y="946502"/>
                    <a:pt x="1497187" y="936740"/>
                    <a:pt x="1498688" y="926501"/>
                  </a:cubicBezTo>
                  <a:cubicBezTo>
                    <a:pt x="1500190" y="916261"/>
                    <a:pt x="1501077" y="905954"/>
                    <a:pt x="1501351" y="895578"/>
                  </a:cubicBezTo>
                  <a:cubicBezTo>
                    <a:pt x="1504627" y="897216"/>
                    <a:pt x="1508450" y="898035"/>
                    <a:pt x="1512819" y="898035"/>
                  </a:cubicBezTo>
                  <a:lnTo>
                    <a:pt x="1526335" y="898035"/>
                  </a:lnTo>
                  <a:cubicBezTo>
                    <a:pt x="1528519" y="898035"/>
                    <a:pt x="1530157" y="898240"/>
                    <a:pt x="1531249" y="898650"/>
                  </a:cubicBezTo>
                  <a:cubicBezTo>
                    <a:pt x="1532342" y="899059"/>
                    <a:pt x="1532888" y="900629"/>
                    <a:pt x="1532888" y="903360"/>
                  </a:cubicBezTo>
                  <a:cubicBezTo>
                    <a:pt x="1532888" y="922473"/>
                    <a:pt x="1529270" y="938652"/>
                    <a:pt x="1522034" y="951894"/>
                  </a:cubicBezTo>
                  <a:cubicBezTo>
                    <a:pt x="1514798" y="965137"/>
                    <a:pt x="1504491" y="975855"/>
                    <a:pt x="1491111" y="984046"/>
                  </a:cubicBezTo>
                  <a:cubicBezTo>
                    <a:pt x="1485923" y="987050"/>
                    <a:pt x="1483124" y="991282"/>
                    <a:pt x="1482715" y="996743"/>
                  </a:cubicBezTo>
                  <a:cubicBezTo>
                    <a:pt x="1482305" y="1002204"/>
                    <a:pt x="1483466" y="1006436"/>
                    <a:pt x="1486196" y="1009440"/>
                  </a:cubicBezTo>
                  <a:cubicBezTo>
                    <a:pt x="1490838" y="1014628"/>
                    <a:pt x="1495548" y="1017017"/>
                    <a:pt x="1500327" y="1016607"/>
                  </a:cubicBezTo>
                  <a:cubicBezTo>
                    <a:pt x="1505105" y="1016198"/>
                    <a:pt x="1509679" y="1014901"/>
                    <a:pt x="1514047" y="1012716"/>
                  </a:cubicBezTo>
                  <a:cubicBezTo>
                    <a:pt x="1525788" y="1006709"/>
                    <a:pt x="1535482" y="999405"/>
                    <a:pt x="1543127" y="990804"/>
                  </a:cubicBezTo>
                  <a:cubicBezTo>
                    <a:pt x="1550773" y="982203"/>
                    <a:pt x="1556711" y="972783"/>
                    <a:pt x="1560944" y="962543"/>
                  </a:cubicBezTo>
                  <a:cubicBezTo>
                    <a:pt x="1565176" y="952304"/>
                    <a:pt x="1568111" y="941655"/>
                    <a:pt x="1569750" y="930597"/>
                  </a:cubicBezTo>
                  <a:cubicBezTo>
                    <a:pt x="1571388" y="919538"/>
                    <a:pt x="1572207" y="908548"/>
                    <a:pt x="1572207" y="897626"/>
                  </a:cubicBezTo>
                  <a:lnTo>
                    <a:pt x="1572207" y="881652"/>
                  </a:lnTo>
                  <a:cubicBezTo>
                    <a:pt x="1572207" y="872642"/>
                    <a:pt x="1569954" y="866362"/>
                    <a:pt x="1565449" y="862812"/>
                  </a:cubicBezTo>
                  <a:cubicBezTo>
                    <a:pt x="1560944" y="859262"/>
                    <a:pt x="1554868" y="857488"/>
                    <a:pt x="1547223" y="857488"/>
                  </a:cubicBezTo>
                  <a:lnTo>
                    <a:pt x="1512409" y="857488"/>
                  </a:lnTo>
                  <a:cubicBezTo>
                    <a:pt x="1505037" y="857488"/>
                    <a:pt x="1499576" y="859945"/>
                    <a:pt x="1496026" y="864860"/>
                  </a:cubicBezTo>
                  <a:cubicBezTo>
                    <a:pt x="1493569" y="861856"/>
                    <a:pt x="1490565" y="859877"/>
                    <a:pt x="1487015" y="858921"/>
                  </a:cubicBezTo>
                  <a:cubicBezTo>
                    <a:pt x="1483466" y="857965"/>
                    <a:pt x="1480326" y="857488"/>
                    <a:pt x="1477595" y="857488"/>
                  </a:cubicBezTo>
                  <a:close/>
                  <a:moveTo>
                    <a:pt x="2351794" y="833323"/>
                  </a:moveTo>
                  <a:cubicBezTo>
                    <a:pt x="2346333" y="833323"/>
                    <a:pt x="2341213" y="834551"/>
                    <a:pt x="2336435" y="837009"/>
                  </a:cubicBezTo>
                  <a:cubicBezTo>
                    <a:pt x="2331656" y="839466"/>
                    <a:pt x="2329267" y="844518"/>
                    <a:pt x="2329267" y="852163"/>
                  </a:cubicBezTo>
                  <a:cubicBezTo>
                    <a:pt x="2329267" y="859262"/>
                    <a:pt x="2331520" y="864041"/>
                    <a:pt x="2336025" y="866498"/>
                  </a:cubicBezTo>
                  <a:cubicBezTo>
                    <a:pt x="2340530" y="868956"/>
                    <a:pt x="2345514" y="870184"/>
                    <a:pt x="2350975" y="870184"/>
                  </a:cubicBezTo>
                  <a:lnTo>
                    <a:pt x="2401352" y="870184"/>
                  </a:lnTo>
                  <a:cubicBezTo>
                    <a:pt x="2402991" y="870184"/>
                    <a:pt x="2404151" y="870730"/>
                    <a:pt x="2404834" y="871823"/>
                  </a:cubicBezTo>
                  <a:cubicBezTo>
                    <a:pt x="2405516" y="872915"/>
                    <a:pt x="2404902" y="874417"/>
                    <a:pt x="2402991" y="876328"/>
                  </a:cubicBezTo>
                  <a:cubicBezTo>
                    <a:pt x="2393434" y="885885"/>
                    <a:pt x="2382648" y="895646"/>
                    <a:pt x="2370634" y="905613"/>
                  </a:cubicBezTo>
                  <a:cubicBezTo>
                    <a:pt x="2358620" y="915579"/>
                    <a:pt x="2346060" y="925340"/>
                    <a:pt x="2332953" y="934897"/>
                  </a:cubicBezTo>
                  <a:cubicBezTo>
                    <a:pt x="2328312" y="938174"/>
                    <a:pt x="2325308" y="942611"/>
                    <a:pt x="2323943" y="948208"/>
                  </a:cubicBezTo>
                  <a:cubicBezTo>
                    <a:pt x="2322577" y="953806"/>
                    <a:pt x="2324216" y="959472"/>
                    <a:pt x="2328858" y="965206"/>
                  </a:cubicBezTo>
                  <a:cubicBezTo>
                    <a:pt x="2332134" y="969028"/>
                    <a:pt x="2336025" y="970803"/>
                    <a:pt x="2340530" y="970530"/>
                  </a:cubicBezTo>
                  <a:cubicBezTo>
                    <a:pt x="2345036" y="970257"/>
                    <a:pt x="2349473" y="968482"/>
                    <a:pt x="2353842" y="965206"/>
                  </a:cubicBezTo>
                  <a:lnTo>
                    <a:pt x="2398076" y="931211"/>
                  </a:lnTo>
                  <a:cubicBezTo>
                    <a:pt x="2399441" y="930392"/>
                    <a:pt x="2400533" y="929846"/>
                    <a:pt x="2401352" y="929573"/>
                  </a:cubicBezTo>
                  <a:cubicBezTo>
                    <a:pt x="2402172" y="929300"/>
                    <a:pt x="2403264" y="929846"/>
                    <a:pt x="2404629" y="931211"/>
                  </a:cubicBezTo>
                  <a:lnTo>
                    <a:pt x="2439443" y="964387"/>
                  </a:lnTo>
                  <a:cubicBezTo>
                    <a:pt x="2442992" y="967663"/>
                    <a:pt x="2447498" y="970052"/>
                    <a:pt x="2452959" y="971554"/>
                  </a:cubicBezTo>
                  <a:cubicBezTo>
                    <a:pt x="2458420" y="973056"/>
                    <a:pt x="2463471" y="971213"/>
                    <a:pt x="2468113" y="966025"/>
                  </a:cubicBezTo>
                  <a:cubicBezTo>
                    <a:pt x="2471663" y="962202"/>
                    <a:pt x="2473028" y="957560"/>
                    <a:pt x="2472209" y="952099"/>
                  </a:cubicBezTo>
                  <a:cubicBezTo>
                    <a:pt x="2471390" y="946638"/>
                    <a:pt x="2469069" y="942133"/>
                    <a:pt x="2465246" y="938583"/>
                  </a:cubicBezTo>
                  <a:lnTo>
                    <a:pt x="2433299" y="909094"/>
                  </a:lnTo>
                  <a:cubicBezTo>
                    <a:pt x="2431115" y="906910"/>
                    <a:pt x="2429818" y="905066"/>
                    <a:pt x="2429408" y="903565"/>
                  </a:cubicBezTo>
                  <a:cubicBezTo>
                    <a:pt x="2428999" y="902063"/>
                    <a:pt x="2429750" y="900220"/>
                    <a:pt x="2431661" y="898035"/>
                  </a:cubicBezTo>
                  <a:cubicBezTo>
                    <a:pt x="2433572" y="895851"/>
                    <a:pt x="2435484" y="893462"/>
                    <a:pt x="2437395" y="890868"/>
                  </a:cubicBezTo>
                  <a:cubicBezTo>
                    <a:pt x="2439306" y="888274"/>
                    <a:pt x="2440945" y="885885"/>
                    <a:pt x="2442310" y="883700"/>
                  </a:cubicBezTo>
                  <a:cubicBezTo>
                    <a:pt x="2445040" y="879605"/>
                    <a:pt x="2447498" y="875577"/>
                    <a:pt x="2449682" y="871618"/>
                  </a:cubicBezTo>
                  <a:cubicBezTo>
                    <a:pt x="2451867" y="867659"/>
                    <a:pt x="2452959" y="861856"/>
                    <a:pt x="2452959" y="854211"/>
                  </a:cubicBezTo>
                  <a:cubicBezTo>
                    <a:pt x="2452959" y="850115"/>
                    <a:pt x="2452071" y="846770"/>
                    <a:pt x="2450297" y="844176"/>
                  </a:cubicBezTo>
                  <a:cubicBezTo>
                    <a:pt x="2448522" y="841582"/>
                    <a:pt x="2446201" y="839466"/>
                    <a:pt x="2443334" y="837828"/>
                  </a:cubicBezTo>
                  <a:cubicBezTo>
                    <a:pt x="2440467" y="836190"/>
                    <a:pt x="2437258" y="835029"/>
                    <a:pt x="2433709" y="834347"/>
                  </a:cubicBezTo>
                  <a:cubicBezTo>
                    <a:pt x="2430159" y="833664"/>
                    <a:pt x="2426609" y="833323"/>
                    <a:pt x="2423060" y="833323"/>
                  </a:cubicBezTo>
                  <a:close/>
                  <a:moveTo>
                    <a:pt x="1597601" y="816530"/>
                  </a:moveTo>
                  <a:cubicBezTo>
                    <a:pt x="1591867" y="816530"/>
                    <a:pt x="1587088" y="818441"/>
                    <a:pt x="1583265" y="822264"/>
                  </a:cubicBezTo>
                  <a:cubicBezTo>
                    <a:pt x="1579443" y="826087"/>
                    <a:pt x="1577531" y="830865"/>
                    <a:pt x="1577531" y="836599"/>
                  </a:cubicBezTo>
                  <a:cubicBezTo>
                    <a:pt x="1577531" y="839876"/>
                    <a:pt x="1578555" y="843016"/>
                    <a:pt x="1580603" y="846019"/>
                  </a:cubicBezTo>
                  <a:cubicBezTo>
                    <a:pt x="1582651" y="849023"/>
                    <a:pt x="1585177" y="851617"/>
                    <a:pt x="1588180" y="853801"/>
                  </a:cubicBezTo>
                  <a:lnTo>
                    <a:pt x="1588180" y="1045892"/>
                  </a:lnTo>
                  <a:cubicBezTo>
                    <a:pt x="1588180" y="1051353"/>
                    <a:pt x="1590160" y="1055312"/>
                    <a:pt x="1594119" y="1057770"/>
                  </a:cubicBezTo>
                  <a:cubicBezTo>
                    <a:pt x="1598078" y="1060227"/>
                    <a:pt x="1602652" y="1061592"/>
                    <a:pt x="1607840" y="1061865"/>
                  </a:cubicBezTo>
                  <a:cubicBezTo>
                    <a:pt x="1613301" y="1062138"/>
                    <a:pt x="1618011" y="1060773"/>
                    <a:pt x="1621970" y="1057770"/>
                  </a:cubicBezTo>
                  <a:cubicBezTo>
                    <a:pt x="1625930" y="1054766"/>
                    <a:pt x="1627909" y="1050397"/>
                    <a:pt x="1627909" y="1044663"/>
                  </a:cubicBezTo>
                  <a:lnTo>
                    <a:pt x="1627909" y="950461"/>
                  </a:lnTo>
                  <a:cubicBezTo>
                    <a:pt x="1635008" y="949915"/>
                    <a:pt x="1641903" y="949369"/>
                    <a:pt x="1648593" y="948823"/>
                  </a:cubicBezTo>
                  <a:cubicBezTo>
                    <a:pt x="1655282" y="948277"/>
                    <a:pt x="1660129" y="947321"/>
                    <a:pt x="1663133" y="945956"/>
                  </a:cubicBezTo>
                  <a:cubicBezTo>
                    <a:pt x="1666136" y="944863"/>
                    <a:pt x="1668457" y="942474"/>
                    <a:pt x="1670095" y="938788"/>
                  </a:cubicBezTo>
                  <a:cubicBezTo>
                    <a:pt x="1671734" y="935102"/>
                    <a:pt x="1672553" y="931621"/>
                    <a:pt x="1672553" y="928344"/>
                  </a:cubicBezTo>
                  <a:cubicBezTo>
                    <a:pt x="1672553" y="924521"/>
                    <a:pt x="1671665" y="920972"/>
                    <a:pt x="1669891" y="917695"/>
                  </a:cubicBezTo>
                  <a:cubicBezTo>
                    <a:pt x="1668116" y="914418"/>
                    <a:pt x="1665044" y="912370"/>
                    <a:pt x="1660675" y="911551"/>
                  </a:cubicBezTo>
                  <a:cubicBezTo>
                    <a:pt x="1656579" y="911005"/>
                    <a:pt x="1651460" y="910869"/>
                    <a:pt x="1645316" y="911142"/>
                  </a:cubicBezTo>
                  <a:cubicBezTo>
                    <a:pt x="1639173" y="911415"/>
                    <a:pt x="1633370" y="911961"/>
                    <a:pt x="1627909" y="912780"/>
                  </a:cubicBezTo>
                  <a:lnTo>
                    <a:pt x="1627909" y="843152"/>
                  </a:lnTo>
                  <a:cubicBezTo>
                    <a:pt x="1625998" y="836053"/>
                    <a:pt x="1622585" y="829841"/>
                    <a:pt x="1617670" y="824517"/>
                  </a:cubicBezTo>
                  <a:cubicBezTo>
                    <a:pt x="1612755" y="819192"/>
                    <a:pt x="1606065" y="816530"/>
                    <a:pt x="1597601" y="816530"/>
                  </a:cubicBezTo>
                  <a:close/>
                  <a:moveTo>
                    <a:pt x="2645421" y="815711"/>
                  </a:moveTo>
                  <a:cubicBezTo>
                    <a:pt x="2637229" y="815711"/>
                    <a:pt x="2630676" y="816735"/>
                    <a:pt x="2625761" y="818783"/>
                  </a:cubicBezTo>
                  <a:cubicBezTo>
                    <a:pt x="2620846" y="820831"/>
                    <a:pt x="2617092" y="823561"/>
                    <a:pt x="2614498" y="826974"/>
                  </a:cubicBezTo>
                  <a:cubicBezTo>
                    <a:pt x="2611904" y="830387"/>
                    <a:pt x="2610129" y="834278"/>
                    <a:pt x="2609174" y="838647"/>
                  </a:cubicBezTo>
                  <a:cubicBezTo>
                    <a:pt x="2608218" y="843016"/>
                    <a:pt x="2607740" y="847521"/>
                    <a:pt x="2607740" y="852163"/>
                  </a:cubicBezTo>
                  <a:lnTo>
                    <a:pt x="2607740" y="918105"/>
                  </a:lnTo>
                  <a:cubicBezTo>
                    <a:pt x="2607740" y="922201"/>
                    <a:pt x="2608218" y="926228"/>
                    <a:pt x="2609174" y="930187"/>
                  </a:cubicBezTo>
                  <a:cubicBezTo>
                    <a:pt x="2610129" y="934146"/>
                    <a:pt x="2611904" y="937628"/>
                    <a:pt x="2614498" y="940631"/>
                  </a:cubicBezTo>
                  <a:cubicBezTo>
                    <a:pt x="2617092" y="943635"/>
                    <a:pt x="2620642" y="946024"/>
                    <a:pt x="2625147" y="947799"/>
                  </a:cubicBezTo>
                  <a:cubicBezTo>
                    <a:pt x="2629652" y="949574"/>
                    <a:pt x="2635591" y="950461"/>
                    <a:pt x="2642964" y="950461"/>
                  </a:cubicBezTo>
                  <a:lnTo>
                    <a:pt x="2658118" y="950461"/>
                  </a:lnTo>
                  <a:cubicBezTo>
                    <a:pt x="2663579" y="950461"/>
                    <a:pt x="2667675" y="948618"/>
                    <a:pt x="2670405" y="944932"/>
                  </a:cubicBezTo>
                  <a:cubicBezTo>
                    <a:pt x="2673136" y="941246"/>
                    <a:pt x="2674501" y="936672"/>
                    <a:pt x="2674501" y="931211"/>
                  </a:cubicBezTo>
                  <a:cubicBezTo>
                    <a:pt x="2674501" y="924931"/>
                    <a:pt x="2672999" y="920289"/>
                    <a:pt x="2669995" y="917285"/>
                  </a:cubicBezTo>
                  <a:cubicBezTo>
                    <a:pt x="2666992" y="914282"/>
                    <a:pt x="2663169" y="912780"/>
                    <a:pt x="2658527" y="912780"/>
                  </a:cubicBezTo>
                  <a:lnTo>
                    <a:pt x="2653203" y="912780"/>
                  </a:lnTo>
                  <a:cubicBezTo>
                    <a:pt x="2649926" y="912780"/>
                    <a:pt x="2648083" y="911756"/>
                    <a:pt x="2647674" y="909708"/>
                  </a:cubicBezTo>
                  <a:cubicBezTo>
                    <a:pt x="2647264" y="907660"/>
                    <a:pt x="2647059" y="904725"/>
                    <a:pt x="2647059" y="900902"/>
                  </a:cubicBezTo>
                  <a:lnTo>
                    <a:pt x="2647059" y="864860"/>
                  </a:lnTo>
                  <a:cubicBezTo>
                    <a:pt x="2647059" y="861310"/>
                    <a:pt x="2647264" y="858512"/>
                    <a:pt x="2647674" y="856464"/>
                  </a:cubicBezTo>
                  <a:cubicBezTo>
                    <a:pt x="2648083" y="854416"/>
                    <a:pt x="2649653" y="853392"/>
                    <a:pt x="2652384" y="853392"/>
                  </a:cubicBezTo>
                  <a:lnTo>
                    <a:pt x="2656070" y="853392"/>
                  </a:lnTo>
                  <a:cubicBezTo>
                    <a:pt x="2662077" y="853392"/>
                    <a:pt x="2666651" y="851822"/>
                    <a:pt x="2669791" y="848682"/>
                  </a:cubicBezTo>
                  <a:cubicBezTo>
                    <a:pt x="2672931" y="845541"/>
                    <a:pt x="2674501" y="840285"/>
                    <a:pt x="2674501" y="832913"/>
                  </a:cubicBezTo>
                  <a:cubicBezTo>
                    <a:pt x="2674501" y="827725"/>
                    <a:pt x="2672999" y="823561"/>
                    <a:pt x="2669995" y="820421"/>
                  </a:cubicBezTo>
                  <a:cubicBezTo>
                    <a:pt x="2666992" y="817281"/>
                    <a:pt x="2662350" y="815711"/>
                    <a:pt x="2656070" y="815711"/>
                  </a:cubicBezTo>
                  <a:close/>
                  <a:moveTo>
                    <a:pt x="2574974" y="815711"/>
                  </a:moveTo>
                  <a:cubicBezTo>
                    <a:pt x="2566783" y="815711"/>
                    <a:pt x="2560161" y="816735"/>
                    <a:pt x="2555110" y="818783"/>
                  </a:cubicBezTo>
                  <a:cubicBezTo>
                    <a:pt x="2550058" y="820831"/>
                    <a:pt x="2546031" y="823561"/>
                    <a:pt x="2543027" y="826974"/>
                  </a:cubicBezTo>
                  <a:cubicBezTo>
                    <a:pt x="2540024" y="830387"/>
                    <a:pt x="2537976" y="834278"/>
                    <a:pt x="2536884" y="838647"/>
                  </a:cubicBezTo>
                  <a:cubicBezTo>
                    <a:pt x="2535791" y="843016"/>
                    <a:pt x="2535245" y="847521"/>
                    <a:pt x="2535245" y="852163"/>
                  </a:cubicBezTo>
                  <a:lnTo>
                    <a:pt x="2535245" y="918105"/>
                  </a:lnTo>
                  <a:cubicBezTo>
                    <a:pt x="2535245" y="926569"/>
                    <a:pt x="2537839" y="934078"/>
                    <a:pt x="2543027" y="940631"/>
                  </a:cubicBezTo>
                  <a:cubicBezTo>
                    <a:pt x="2548215" y="947184"/>
                    <a:pt x="2558045" y="950461"/>
                    <a:pt x="2572517" y="950461"/>
                  </a:cubicBezTo>
                  <a:lnTo>
                    <a:pt x="2587671" y="950461"/>
                  </a:lnTo>
                  <a:cubicBezTo>
                    <a:pt x="2593132" y="950461"/>
                    <a:pt x="2597228" y="948618"/>
                    <a:pt x="2599958" y="944932"/>
                  </a:cubicBezTo>
                  <a:cubicBezTo>
                    <a:pt x="2602689" y="941246"/>
                    <a:pt x="2604054" y="936672"/>
                    <a:pt x="2604054" y="931211"/>
                  </a:cubicBezTo>
                  <a:cubicBezTo>
                    <a:pt x="2604054" y="924931"/>
                    <a:pt x="2602552" y="920289"/>
                    <a:pt x="2599549" y="917285"/>
                  </a:cubicBezTo>
                  <a:cubicBezTo>
                    <a:pt x="2596545" y="914282"/>
                    <a:pt x="2592722" y="912780"/>
                    <a:pt x="2588080" y="912780"/>
                  </a:cubicBezTo>
                  <a:lnTo>
                    <a:pt x="2581937" y="912780"/>
                  </a:lnTo>
                  <a:cubicBezTo>
                    <a:pt x="2578660" y="912780"/>
                    <a:pt x="2576612" y="911756"/>
                    <a:pt x="2575793" y="909708"/>
                  </a:cubicBezTo>
                  <a:cubicBezTo>
                    <a:pt x="2574974" y="907660"/>
                    <a:pt x="2574564" y="904725"/>
                    <a:pt x="2574564" y="900902"/>
                  </a:cubicBezTo>
                  <a:lnTo>
                    <a:pt x="2574564" y="864860"/>
                  </a:lnTo>
                  <a:cubicBezTo>
                    <a:pt x="2574564" y="861310"/>
                    <a:pt x="2574974" y="858512"/>
                    <a:pt x="2575793" y="856464"/>
                  </a:cubicBezTo>
                  <a:cubicBezTo>
                    <a:pt x="2576612" y="854416"/>
                    <a:pt x="2578660" y="853392"/>
                    <a:pt x="2581937" y="853392"/>
                  </a:cubicBezTo>
                  <a:lnTo>
                    <a:pt x="2585623" y="853392"/>
                  </a:lnTo>
                  <a:cubicBezTo>
                    <a:pt x="2591630" y="853392"/>
                    <a:pt x="2596204" y="851822"/>
                    <a:pt x="2599344" y="848682"/>
                  </a:cubicBezTo>
                  <a:cubicBezTo>
                    <a:pt x="2602484" y="845541"/>
                    <a:pt x="2604054" y="840285"/>
                    <a:pt x="2604054" y="832913"/>
                  </a:cubicBezTo>
                  <a:cubicBezTo>
                    <a:pt x="2604054" y="827725"/>
                    <a:pt x="2602552" y="823561"/>
                    <a:pt x="2599549" y="820421"/>
                  </a:cubicBezTo>
                  <a:cubicBezTo>
                    <a:pt x="2596545" y="817281"/>
                    <a:pt x="2591903" y="815711"/>
                    <a:pt x="2585623" y="815711"/>
                  </a:cubicBezTo>
                  <a:close/>
                  <a:moveTo>
                    <a:pt x="2003672" y="791136"/>
                  </a:moveTo>
                  <a:cubicBezTo>
                    <a:pt x="2001112" y="791682"/>
                    <a:pt x="1998467" y="792775"/>
                    <a:pt x="1995736" y="794413"/>
                  </a:cubicBezTo>
                  <a:cubicBezTo>
                    <a:pt x="1991094" y="797416"/>
                    <a:pt x="1988159" y="800761"/>
                    <a:pt x="1986930" y="804447"/>
                  </a:cubicBezTo>
                  <a:cubicBezTo>
                    <a:pt x="1985701" y="808134"/>
                    <a:pt x="1985906" y="811479"/>
                    <a:pt x="1987545" y="814482"/>
                  </a:cubicBezTo>
                  <a:lnTo>
                    <a:pt x="1992869" y="823902"/>
                  </a:lnTo>
                  <a:cubicBezTo>
                    <a:pt x="1994234" y="826087"/>
                    <a:pt x="1994644" y="827384"/>
                    <a:pt x="1994098" y="827793"/>
                  </a:cubicBezTo>
                  <a:cubicBezTo>
                    <a:pt x="1993552" y="828203"/>
                    <a:pt x="1992186" y="828408"/>
                    <a:pt x="1990002" y="828408"/>
                  </a:cubicBezTo>
                  <a:lnTo>
                    <a:pt x="1961741" y="828408"/>
                  </a:lnTo>
                  <a:cubicBezTo>
                    <a:pt x="1957099" y="828408"/>
                    <a:pt x="1953209" y="829978"/>
                    <a:pt x="1950068" y="833118"/>
                  </a:cubicBezTo>
                  <a:cubicBezTo>
                    <a:pt x="1946928" y="836258"/>
                    <a:pt x="1945358" y="841377"/>
                    <a:pt x="1945358" y="848477"/>
                  </a:cubicBezTo>
                  <a:cubicBezTo>
                    <a:pt x="1945358" y="853392"/>
                    <a:pt x="1946860" y="857283"/>
                    <a:pt x="1949864" y="860150"/>
                  </a:cubicBezTo>
                  <a:cubicBezTo>
                    <a:pt x="1952867" y="863017"/>
                    <a:pt x="1956826" y="864450"/>
                    <a:pt x="1961741" y="864450"/>
                  </a:cubicBezTo>
                  <a:lnTo>
                    <a:pt x="1984268" y="864450"/>
                  </a:lnTo>
                  <a:cubicBezTo>
                    <a:pt x="1985633" y="864450"/>
                    <a:pt x="1986794" y="864655"/>
                    <a:pt x="1987749" y="865065"/>
                  </a:cubicBezTo>
                  <a:cubicBezTo>
                    <a:pt x="1988705" y="865474"/>
                    <a:pt x="1987545" y="866635"/>
                    <a:pt x="1984268" y="868546"/>
                  </a:cubicBezTo>
                  <a:cubicBezTo>
                    <a:pt x="1976350" y="873188"/>
                    <a:pt x="1970206" y="879604"/>
                    <a:pt x="1965837" y="887796"/>
                  </a:cubicBezTo>
                  <a:cubicBezTo>
                    <a:pt x="1961468" y="895988"/>
                    <a:pt x="1959284" y="904862"/>
                    <a:pt x="1959284" y="914418"/>
                  </a:cubicBezTo>
                  <a:cubicBezTo>
                    <a:pt x="1959284" y="929982"/>
                    <a:pt x="1964540" y="942474"/>
                    <a:pt x="1975053" y="951894"/>
                  </a:cubicBezTo>
                  <a:cubicBezTo>
                    <a:pt x="1985565" y="961315"/>
                    <a:pt x="1999968" y="966025"/>
                    <a:pt x="2018263" y="966025"/>
                  </a:cubicBezTo>
                  <a:cubicBezTo>
                    <a:pt x="2026454" y="966025"/>
                    <a:pt x="2034100" y="964933"/>
                    <a:pt x="2041199" y="962748"/>
                  </a:cubicBezTo>
                  <a:cubicBezTo>
                    <a:pt x="2048298" y="960564"/>
                    <a:pt x="2054510" y="957287"/>
                    <a:pt x="2059835" y="952918"/>
                  </a:cubicBezTo>
                  <a:cubicBezTo>
                    <a:pt x="2065159" y="948550"/>
                    <a:pt x="2069323" y="943089"/>
                    <a:pt x="2072327" y="936536"/>
                  </a:cubicBezTo>
                  <a:cubicBezTo>
                    <a:pt x="2075330" y="929982"/>
                    <a:pt x="2076832" y="922337"/>
                    <a:pt x="2076832" y="913599"/>
                  </a:cubicBezTo>
                  <a:cubicBezTo>
                    <a:pt x="2076832" y="903223"/>
                    <a:pt x="2074374" y="894076"/>
                    <a:pt x="2069460" y="886158"/>
                  </a:cubicBezTo>
                  <a:cubicBezTo>
                    <a:pt x="2064545" y="878239"/>
                    <a:pt x="2058265" y="871823"/>
                    <a:pt x="2050619" y="866908"/>
                  </a:cubicBezTo>
                  <a:cubicBezTo>
                    <a:pt x="2048435" y="865542"/>
                    <a:pt x="2047752" y="864792"/>
                    <a:pt x="2048571" y="864655"/>
                  </a:cubicBezTo>
                  <a:cubicBezTo>
                    <a:pt x="2049390" y="864519"/>
                    <a:pt x="2050483" y="864450"/>
                    <a:pt x="2051848" y="864450"/>
                  </a:cubicBezTo>
                  <a:lnTo>
                    <a:pt x="2073146" y="864450"/>
                  </a:lnTo>
                  <a:cubicBezTo>
                    <a:pt x="2076968" y="864450"/>
                    <a:pt x="2080791" y="863153"/>
                    <a:pt x="2084614" y="860559"/>
                  </a:cubicBezTo>
                  <a:cubicBezTo>
                    <a:pt x="2088437" y="857965"/>
                    <a:pt x="2090348" y="853528"/>
                    <a:pt x="2090348" y="847248"/>
                  </a:cubicBezTo>
                  <a:cubicBezTo>
                    <a:pt x="2090348" y="840149"/>
                    <a:pt x="2088778" y="835234"/>
                    <a:pt x="2085638" y="832503"/>
                  </a:cubicBezTo>
                  <a:cubicBezTo>
                    <a:pt x="2082498" y="829773"/>
                    <a:pt x="2078197" y="828408"/>
                    <a:pt x="2072736" y="828408"/>
                  </a:cubicBezTo>
                  <a:lnTo>
                    <a:pt x="2046933" y="828408"/>
                  </a:lnTo>
                  <a:cubicBezTo>
                    <a:pt x="2044749" y="828408"/>
                    <a:pt x="2042837" y="828271"/>
                    <a:pt x="2041199" y="827998"/>
                  </a:cubicBezTo>
                  <a:cubicBezTo>
                    <a:pt x="2039561" y="827725"/>
                    <a:pt x="2037649" y="825814"/>
                    <a:pt x="2035465" y="822264"/>
                  </a:cubicBezTo>
                  <a:lnTo>
                    <a:pt x="2023178" y="800966"/>
                  </a:lnTo>
                  <a:cubicBezTo>
                    <a:pt x="2019901" y="795505"/>
                    <a:pt x="2015874" y="792229"/>
                    <a:pt x="2011095" y="791136"/>
                  </a:cubicBezTo>
                  <a:cubicBezTo>
                    <a:pt x="2008706" y="790590"/>
                    <a:pt x="2006231" y="790590"/>
                    <a:pt x="2003672" y="791136"/>
                  </a:cubicBezTo>
                  <a:close/>
                  <a:moveTo>
                    <a:pt x="2117380" y="784174"/>
                  </a:moveTo>
                  <a:cubicBezTo>
                    <a:pt x="2111646" y="784174"/>
                    <a:pt x="2106867" y="786085"/>
                    <a:pt x="2103045" y="789908"/>
                  </a:cubicBezTo>
                  <a:cubicBezTo>
                    <a:pt x="2099222" y="793730"/>
                    <a:pt x="2097311" y="798509"/>
                    <a:pt x="2097311" y="804243"/>
                  </a:cubicBezTo>
                  <a:cubicBezTo>
                    <a:pt x="2097311" y="807519"/>
                    <a:pt x="2098335" y="810659"/>
                    <a:pt x="2100383" y="813663"/>
                  </a:cubicBezTo>
                  <a:cubicBezTo>
                    <a:pt x="2102430" y="816667"/>
                    <a:pt x="2104956" y="819261"/>
                    <a:pt x="2107960" y="821445"/>
                  </a:cubicBezTo>
                  <a:lnTo>
                    <a:pt x="2107960" y="958243"/>
                  </a:lnTo>
                  <a:cubicBezTo>
                    <a:pt x="2107960" y="963704"/>
                    <a:pt x="2109939" y="967663"/>
                    <a:pt x="2113898" y="970121"/>
                  </a:cubicBezTo>
                  <a:cubicBezTo>
                    <a:pt x="2117858" y="972578"/>
                    <a:pt x="2122431" y="973943"/>
                    <a:pt x="2127619" y="974216"/>
                  </a:cubicBezTo>
                  <a:cubicBezTo>
                    <a:pt x="2133080" y="974489"/>
                    <a:pt x="2137790" y="973124"/>
                    <a:pt x="2141750" y="970121"/>
                  </a:cubicBezTo>
                  <a:cubicBezTo>
                    <a:pt x="2145709" y="967117"/>
                    <a:pt x="2147688" y="962748"/>
                    <a:pt x="2147688" y="957014"/>
                  </a:cubicBezTo>
                  <a:lnTo>
                    <a:pt x="2147688" y="905817"/>
                  </a:lnTo>
                  <a:cubicBezTo>
                    <a:pt x="2154788" y="905271"/>
                    <a:pt x="2161682" y="904725"/>
                    <a:pt x="2168372" y="904179"/>
                  </a:cubicBezTo>
                  <a:cubicBezTo>
                    <a:pt x="2175062" y="903633"/>
                    <a:pt x="2179908" y="902677"/>
                    <a:pt x="2182912" y="901312"/>
                  </a:cubicBezTo>
                  <a:cubicBezTo>
                    <a:pt x="2185915" y="900220"/>
                    <a:pt x="2188236" y="897831"/>
                    <a:pt x="2189875" y="894144"/>
                  </a:cubicBezTo>
                  <a:cubicBezTo>
                    <a:pt x="2191513" y="890458"/>
                    <a:pt x="2192332" y="886977"/>
                    <a:pt x="2192332" y="883700"/>
                  </a:cubicBezTo>
                  <a:cubicBezTo>
                    <a:pt x="2192332" y="879878"/>
                    <a:pt x="2191445" y="876328"/>
                    <a:pt x="2189670" y="873051"/>
                  </a:cubicBezTo>
                  <a:cubicBezTo>
                    <a:pt x="2187895" y="869775"/>
                    <a:pt x="2184823" y="867727"/>
                    <a:pt x="2180454" y="866908"/>
                  </a:cubicBezTo>
                  <a:cubicBezTo>
                    <a:pt x="2176359" y="866362"/>
                    <a:pt x="2171239" y="866225"/>
                    <a:pt x="2165095" y="866498"/>
                  </a:cubicBezTo>
                  <a:cubicBezTo>
                    <a:pt x="2158952" y="866771"/>
                    <a:pt x="2153149" y="867317"/>
                    <a:pt x="2147688" y="868136"/>
                  </a:cubicBezTo>
                  <a:lnTo>
                    <a:pt x="2147688" y="810796"/>
                  </a:lnTo>
                  <a:cubicBezTo>
                    <a:pt x="2145777" y="803697"/>
                    <a:pt x="2142364" y="797485"/>
                    <a:pt x="2137449" y="792160"/>
                  </a:cubicBezTo>
                  <a:cubicBezTo>
                    <a:pt x="2132534" y="786836"/>
                    <a:pt x="2125844" y="784174"/>
                    <a:pt x="2117380" y="784174"/>
                  </a:cubicBezTo>
                  <a:close/>
                  <a:moveTo>
                    <a:pt x="2741671" y="768610"/>
                  </a:moveTo>
                  <a:cubicBezTo>
                    <a:pt x="2736210" y="768883"/>
                    <a:pt x="2731910" y="770862"/>
                    <a:pt x="2728769" y="774549"/>
                  </a:cubicBezTo>
                  <a:cubicBezTo>
                    <a:pt x="2725629" y="778235"/>
                    <a:pt x="2724059" y="782945"/>
                    <a:pt x="2724059" y="788679"/>
                  </a:cubicBezTo>
                  <a:cubicBezTo>
                    <a:pt x="2724059" y="791956"/>
                    <a:pt x="2725083" y="795096"/>
                    <a:pt x="2727131" y="798099"/>
                  </a:cubicBezTo>
                  <a:cubicBezTo>
                    <a:pt x="2729179" y="801103"/>
                    <a:pt x="2731705" y="803697"/>
                    <a:pt x="2734708" y="805881"/>
                  </a:cubicBezTo>
                  <a:lnTo>
                    <a:pt x="2734708" y="855030"/>
                  </a:lnTo>
                  <a:cubicBezTo>
                    <a:pt x="2729520" y="854484"/>
                    <a:pt x="2724742" y="854621"/>
                    <a:pt x="2720373" y="855440"/>
                  </a:cubicBezTo>
                  <a:lnTo>
                    <a:pt x="2720373" y="813663"/>
                  </a:lnTo>
                  <a:cubicBezTo>
                    <a:pt x="2718462" y="806564"/>
                    <a:pt x="2715049" y="800352"/>
                    <a:pt x="2710134" y="795027"/>
                  </a:cubicBezTo>
                  <a:cubicBezTo>
                    <a:pt x="2705219" y="789703"/>
                    <a:pt x="2698529" y="787041"/>
                    <a:pt x="2690065" y="787041"/>
                  </a:cubicBezTo>
                  <a:cubicBezTo>
                    <a:pt x="2685150" y="787041"/>
                    <a:pt x="2680986" y="789020"/>
                    <a:pt x="2677573" y="792979"/>
                  </a:cubicBezTo>
                  <a:cubicBezTo>
                    <a:pt x="2674159" y="796939"/>
                    <a:pt x="2672453" y="801649"/>
                    <a:pt x="2672453" y="807110"/>
                  </a:cubicBezTo>
                  <a:cubicBezTo>
                    <a:pt x="2672453" y="810387"/>
                    <a:pt x="2673477" y="813526"/>
                    <a:pt x="2675525" y="816530"/>
                  </a:cubicBezTo>
                  <a:cubicBezTo>
                    <a:pt x="2677573" y="819534"/>
                    <a:pt x="2680098" y="822128"/>
                    <a:pt x="2683102" y="824312"/>
                  </a:cubicBezTo>
                  <a:lnTo>
                    <a:pt x="2683102" y="938583"/>
                  </a:lnTo>
                  <a:cubicBezTo>
                    <a:pt x="2683102" y="944044"/>
                    <a:pt x="2684808" y="948004"/>
                    <a:pt x="2688222" y="950461"/>
                  </a:cubicBezTo>
                  <a:cubicBezTo>
                    <a:pt x="2691635" y="952918"/>
                    <a:pt x="2695935" y="954284"/>
                    <a:pt x="2701123" y="954557"/>
                  </a:cubicBezTo>
                  <a:cubicBezTo>
                    <a:pt x="2706584" y="954830"/>
                    <a:pt x="2711158" y="953465"/>
                    <a:pt x="2714844" y="950461"/>
                  </a:cubicBezTo>
                  <a:cubicBezTo>
                    <a:pt x="2718530" y="947457"/>
                    <a:pt x="2720373" y="943089"/>
                    <a:pt x="2720373" y="937355"/>
                  </a:cubicBezTo>
                  <a:lnTo>
                    <a:pt x="2720373" y="890663"/>
                  </a:lnTo>
                  <a:cubicBezTo>
                    <a:pt x="2722831" y="890390"/>
                    <a:pt x="2725288" y="890185"/>
                    <a:pt x="2727746" y="890049"/>
                  </a:cubicBezTo>
                  <a:cubicBezTo>
                    <a:pt x="2730203" y="889912"/>
                    <a:pt x="2732524" y="889571"/>
                    <a:pt x="2734708" y="889025"/>
                  </a:cubicBezTo>
                  <a:lnTo>
                    <a:pt x="2734708" y="945137"/>
                  </a:lnTo>
                  <a:cubicBezTo>
                    <a:pt x="2734708" y="950598"/>
                    <a:pt x="2736415" y="954557"/>
                    <a:pt x="2739828" y="957014"/>
                  </a:cubicBezTo>
                  <a:cubicBezTo>
                    <a:pt x="2743241" y="959472"/>
                    <a:pt x="2747542" y="960837"/>
                    <a:pt x="2752730" y="961110"/>
                  </a:cubicBezTo>
                  <a:cubicBezTo>
                    <a:pt x="2758191" y="961383"/>
                    <a:pt x="2762764" y="960018"/>
                    <a:pt x="2766450" y="957014"/>
                  </a:cubicBezTo>
                  <a:cubicBezTo>
                    <a:pt x="2770137" y="954011"/>
                    <a:pt x="2771980" y="949642"/>
                    <a:pt x="2771980" y="943908"/>
                  </a:cubicBezTo>
                  <a:lnTo>
                    <a:pt x="2771980" y="795232"/>
                  </a:lnTo>
                  <a:cubicBezTo>
                    <a:pt x="2770068" y="788133"/>
                    <a:pt x="2766655" y="781784"/>
                    <a:pt x="2761740" y="776187"/>
                  </a:cubicBezTo>
                  <a:cubicBezTo>
                    <a:pt x="2756825" y="770589"/>
                    <a:pt x="2750136" y="768064"/>
                    <a:pt x="2741671" y="768610"/>
                  </a:cubicBezTo>
                  <a:close/>
                  <a:moveTo>
                    <a:pt x="1868396" y="763695"/>
                  </a:moveTo>
                  <a:cubicBezTo>
                    <a:pt x="1862662" y="763695"/>
                    <a:pt x="1857884" y="765606"/>
                    <a:pt x="1854061" y="769429"/>
                  </a:cubicBezTo>
                  <a:cubicBezTo>
                    <a:pt x="1850239" y="773251"/>
                    <a:pt x="1848327" y="778030"/>
                    <a:pt x="1848327" y="783764"/>
                  </a:cubicBezTo>
                  <a:cubicBezTo>
                    <a:pt x="1848327" y="787041"/>
                    <a:pt x="1849351" y="790181"/>
                    <a:pt x="1851399" y="793184"/>
                  </a:cubicBezTo>
                  <a:cubicBezTo>
                    <a:pt x="1853447" y="796188"/>
                    <a:pt x="1855973" y="798782"/>
                    <a:pt x="1858976" y="800966"/>
                  </a:cubicBezTo>
                  <a:lnTo>
                    <a:pt x="1858976" y="937764"/>
                  </a:lnTo>
                  <a:cubicBezTo>
                    <a:pt x="1858976" y="943225"/>
                    <a:pt x="1860956" y="947184"/>
                    <a:pt x="1864915" y="949642"/>
                  </a:cubicBezTo>
                  <a:cubicBezTo>
                    <a:pt x="1868874" y="952099"/>
                    <a:pt x="1873448" y="953465"/>
                    <a:pt x="1878636" y="953738"/>
                  </a:cubicBezTo>
                  <a:cubicBezTo>
                    <a:pt x="1884097" y="954011"/>
                    <a:pt x="1888807" y="952645"/>
                    <a:pt x="1892766" y="949642"/>
                  </a:cubicBezTo>
                  <a:cubicBezTo>
                    <a:pt x="1896725" y="946638"/>
                    <a:pt x="1898705" y="942270"/>
                    <a:pt x="1898705" y="936536"/>
                  </a:cubicBezTo>
                  <a:lnTo>
                    <a:pt x="1898705" y="790317"/>
                  </a:lnTo>
                  <a:cubicBezTo>
                    <a:pt x="1896794" y="783218"/>
                    <a:pt x="1893380" y="777006"/>
                    <a:pt x="1888466" y="771682"/>
                  </a:cubicBezTo>
                  <a:cubicBezTo>
                    <a:pt x="1883551" y="766357"/>
                    <a:pt x="1876861" y="763695"/>
                    <a:pt x="1868396" y="763695"/>
                  </a:cubicBezTo>
                  <a:close/>
                  <a:moveTo>
                    <a:pt x="1746548" y="761647"/>
                  </a:moveTo>
                  <a:cubicBezTo>
                    <a:pt x="1741769" y="761101"/>
                    <a:pt x="1737059" y="762193"/>
                    <a:pt x="1732417" y="764923"/>
                  </a:cubicBezTo>
                  <a:cubicBezTo>
                    <a:pt x="1728868" y="767108"/>
                    <a:pt x="1726069" y="770384"/>
                    <a:pt x="1724021" y="774753"/>
                  </a:cubicBezTo>
                  <a:cubicBezTo>
                    <a:pt x="1721973" y="779122"/>
                    <a:pt x="1722315" y="783354"/>
                    <a:pt x="1725045" y="787450"/>
                  </a:cubicBezTo>
                  <a:lnTo>
                    <a:pt x="1729550" y="794822"/>
                  </a:lnTo>
                  <a:cubicBezTo>
                    <a:pt x="1730370" y="796188"/>
                    <a:pt x="1730847" y="797416"/>
                    <a:pt x="1730984" y="798509"/>
                  </a:cubicBezTo>
                  <a:cubicBezTo>
                    <a:pt x="1731120" y="799601"/>
                    <a:pt x="1730233" y="800147"/>
                    <a:pt x="1728322" y="800147"/>
                  </a:cubicBezTo>
                  <a:lnTo>
                    <a:pt x="1715215" y="800147"/>
                  </a:lnTo>
                  <a:cubicBezTo>
                    <a:pt x="1709754" y="800147"/>
                    <a:pt x="1705044" y="801785"/>
                    <a:pt x="1701085" y="805062"/>
                  </a:cubicBezTo>
                  <a:cubicBezTo>
                    <a:pt x="1697126" y="808339"/>
                    <a:pt x="1695146" y="812980"/>
                    <a:pt x="1695146" y="818987"/>
                  </a:cubicBezTo>
                  <a:cubicBezTo>
                    <a:pt x="1695146" y="825814"/>
                    <a:pt x="1696989" y="830729"/>
                    <a:pt x="1700675" y="833732"/>
                  </a:cubicBezTo>
                  <a:cubicBezTo>
                    <a:pt x="1704362" y="836736"/>
                    <a:pt x="1709481" y="838237"/>
                    <a:pt x="1716034" y="838237"/>
                  </a:cubicBezTo>
                  <a:lnTo>
                    <a:pt x="1761497" y="838237"/>
                  </a:lnTo>
                  <a:cubicBezTo>
                    <a:pt x="1763955" y="838237"/>
                    <a:pt x="1765525" y="838579"/>
                    <a:pt x="1766207" y="839261"/>
                  </a:cubicBezTo>
                  <a:cubicBezTo>
                    <a:pt x="1766890" y="839944"/>
                    <a:pt x="1767095" y="840763"/>
                    <a:pt x="1766822" y="841719"/>
                  </a:cubicBezTo>
                  <a:cubicBezTo>
                    <a:pt x="1766549" y="842674"/>
                    <a:pt x="1766071" y="843699"/>
                    <a:pt x="1765388" y="844791"/>
                  </a:cubicBezTo>
                  <a:cubicBezTo>
                    <a:pt x="1764706" y="845883"/>
                    <a:pt x="1763955" y="846975"/>
                    <a:pt x="1763136" y="848067"/>
                  </a:cubicBezTo>
                  <a:cubicBezTo>
                    <a:pt x="1758767" y="853801"/>
                    <a:pt x="1753852" y="859535"/>
                    <a:pt x="1748391" y="865269"/>
                  </a:cubicBezTo>
                  <a:cubicBezTo>
                    <a:pt x="1742930" y="871003"/>
                    <a:pt x="1737264" y="876669"/>
                    <a:pt x="1731394" y="882267"/>
                  </a:cubicBezTo>
                  <a:cubicBezTo>
                    <a:pt x="1725523" y="887864"/>
                    <a:pt x="1719652" y="893189"/>
                    <a:pt x="1713782" y="898240"/>
                  </a:cubicBezTo>
                  <a:cubicBezTo>
                    <a:pt x="1707911" y="903292"/>
                    <a:pt x="1702382" y="908002"/>
                    <a:pt x="1697194" y="912370"/>
                  </a:cubicBezTo>
                  <a:cubicBezTo>
                    <a:pt x="1693098" y="915647"/>
                    <a:pt x="1690163" y="919811"/>
                    <a:pt x="1688388" y="924863"/>
                  </a:cubicBezTo>
                  <a:cubicBezTo>
                    <a:pt x="1686613" y="929914"/>
                    <a:pt x="1688320" y="935443"/>
                    <a:pt x="1693508" y="941450"/>
                  </a:cubicBezTo>
                  <a:cubicBezTo>
                    <a:pt x="1697331" y="945819"/>
                    <a:pt x="1702109" y="947662"/>
                    <a:pt x="1707843" y="946980"/>
                  </a:cubicBezTo>
                  <a:cubicBezTo>
                    <a:pt x="1713577" y="946297"/>
                    <a:pt x="1718492" y="944044"/>
                    <a:pt x="1722588" y="940222"/>
                  </a:cubicBezTo>
                  <a:lnTo>
                    <a:pt x="1756582" y="910732"/>
                  </a:lnTo>
                  <a:cubicBezTo>
                    <a:pt x="1757948" y="909367"/>
                    <a:pt x="1759381" y="908480"/>
                    <a:pt x="1760883" y="908070"/>
                  </a:cubicBezTo>
                  <a:cubicBezTo>
                    <a:pt x="1762385" y="907660"/>
                    <a:pt x="1764228" y="908411"/>
                    <a:pt x="1766412" y="910323"/>
                  </a:cubicBezTo>
                  <a:lnTo>
                    <a:pt x="1795082" y="936536"/>
                  </a:lnTo>
                  <a:cubicBezTo>
                    <a:pt x="1799997" y="941177"/>
                    <a:pt x="1805185" y="943840"/>
                    <a:pt x="1810646" y="944522"/>
                  </a:cubicBezTo>
                  <a:cubicBezTo>
                    <a:pt x="1816107" y="945205"/>
                    <a:pt x="1820749" y="943771"/>
                    <a:pt x="1824572" y="940222"/>
                  </a:cubicBezTo>
                  <a:cubicBezTo>
                    <a:pt x="1828941" y="936399"/>
                    <a:pt x="1830852" y="931552"/>
                    <a:pt x="1830306" y="925682"/>
                  </a:cubicBezTo>
                  <a:cubicBezTo>
                    <a:pt x="1829760" y="919811"/>
                    <a:pt x="1827439" y="914964"/>
                    <a:pt x="1823343" y="911142"/>
                  </a:cubicBezTo>
                  <a:lnTo>
                    <a:pt x="1792215" y="882062"/>
                  </a:lnTo>
                  <a:cubicBezTo>
                    <a:pt x="1790031" y="879878"/>
                    <a:pt x="1788734" y="878307"/>
                    <a:pt x="1788324" y="877352"/>
                  </a:cubicBezTo>
                  <a:cubicBezTo>
                    <a:pt x="1787915" y="876396"/>
                    <a:pt x="1788802" y="874417"/>
                    <a:pt x="1790987" y="871413"/>
                  </a:cubicBezTo>
                  <a:cubicBezTo>
                    <a:pt x="1795355" y="865679"/>
                    <a:pt x="1799724" y="859535"/>
                    <a:pt x="1804093" y="852982"/>
                  </a:cubicBezTo>
                  <a:cubicBezTo>
                    <a:pt x="1808462" y="846429"/>
                    <a:pt x="1810783" y="839193"/>
                    <a:pt x="1811056" y="831275"/>
                  </a:cubicBezTo>
                  <a:cubicBezTo>
                    <a:pt x="1811329" y="822810"/>
                    <a:pt x="1808940" y="815506"/>
                    <a:pt x="1803888" y="809362"/>
                  </a:cubicBezTo>
                  <a:cubicBezTo>
                    <a:pt x="1798837" y="803219"/>
                    <a:pt x="1791123" y="800147"/>
                    <a:pt x="1780747" y="800147"/>
                  </a:cubicBezTo>
                  <a:cubicBezTo>
                    <a:pt x="1778563" y="800147"/>
                    <a:pt x="1776788" y="799328"/>
                    <a:pt x="1775423" y="797689"/>
                  </a:cubicBezTo>
                  <a:cubicBezTo>
                    <a:pt x="1774058" y="796051"/>
                    <a:pt x="1772692" y="794140"/>
                    <a:pt x="1771327" y="791955"/>
                  </a:cubicBezTo>
                  <a:lnTo>
                    <a:pt x="1758221" y="769838"/>
                  </a:lnTo>
                  <a:cubicBezTo>
                    <a:pt x="1755217" y="764923"/>
                    <a:pt x="1751326" y="762193"/>
                    <a:pt x="1746548" y="761647"/>
                  </a:cubicBezTo>
                  <a:close/>
                  <a:moveTo>
                    <a:pt x="2189430" y="0"/>
                  </a:moveTo>
                  <a:lnTo>
                    <a:pt x="2277590" y="4600"/>
                  </a:lnTo>
                  <a:lnTo>
                    <a:pt x="2364983" y="14566"/>
                  </a:lnTo>
                  <a:lnTo>
                    <a:pt x="2451610" y="32198"/>
                  </a:lnTo>
                  <a:lnTo>
                    <a:pt x="2535937" y="56730"/>
                  </a:lnTo>
                  <a:lnTo>
                    <a:pt x="2619497" y="89695"/>
                  </a:lnTo>
                  <a:lnTo>
                    <a:pt x="2699991" y="128025"/>
                  </a:lnTo>
                  <a:lnTo>
                    <a:pt x="2778951" y="174022"/>
                  </a:lnTo>
                  <a:lnTo>
                    <a:pt x="3885932" y="889276"/>
                  </a:lnTo>
                  <a:lnTo>
                    <a:pt x="3961059" y="941406"/>
                  </a:lnTo>
                  <a:lnTo>
                    <a:pt x="4030054" y="999669"/>
                  </a:lnTo>
                  <a:lnTo>
                    <a:pt x="4093682" y="1063298"/>
                  </a:lnTo>
                  <a:lnTo>
                    <a:pt x="4151945" y="1130761"/>
                  </a:lnTo>
                  <a:lnTo>
                    <a:pt x="4204074" y="1202823"/>
                  </a:lnTo>
                  <a:lnTo>
                    <a:pt x="4250070" y="1278718"/>
                  </a:lnTo>
                  <a:lnTo>
                    <a:pt x="4289167" y="1359979"/>
                  </a:lnTo>
                  <a:lnTo>
                    <a:pt x="4322131" y="1442774"/>
                  </a:lnTo>
                  <a:lnTo>
                    <a:pt x="4347430" y="1527869"/>
                  </a:lnTo>
                  <a:lnTo>
                    <a:pt x="4366594" y="1616030"/>
                  </a:lnTo>
                  <a:lnTo>
                    <a:pt x="4378094" y="1704957"/>
                  </a:lnTo>
                  <a:lnTo>
                    <a:pt x="4381160" y="1796951"/>
                  </a:lnTo>
                  <a:lnTo>
                    <a:pt x="4381160" y="2943044"/>
                  </a:lnTo>
                  <a:lnTo>
                    <a:pt x="4378094" y="3035805"/>
                  </a:lnTo>
                  <a:lnTo>
                    <a:pt x="4366594" y="3124732"/>
                  </a:lnTo>
                  <a:lnTo>
                    <a:pt x="4347430" y="3212127"/>
                  </a:lnTo>
                  <a:lnTo>
                    <a:pt x="4322131" y="3298755"/>
                  </a:lnTo>
                  <a:lnTo>
                    <a:pt x="4289167" y="3380783"/>
                  </a:lnTo>
                  <a:lnTo>
                    <a:pt x="4250070" y="3461277"/>
                  </a:lnTo>
                  <a:lnTo>
                    <a:pt x="4204074" y="3537173"/>
                  </a:lnTo>
                  <a:lnTo>
                    <a:pt x="4151945" y="3609235"/>
                  </a:lnTo>
                  <a:lnTo>
                    <a:pt x="4093682" y="3676697"/>
                  </a:lnTo>
                  <a:lnTo>
                    <a:pt x="4030054" y="3740326"/>
                  </a:lnTo>
                  <a:lnTo>
                    <a:pt x="3961059" y="3799356"/>
                  </a:lnTo>
                  <a:lnTo>
                    <a:pt x="3885932" y="3850719"/>
                  </a:lnTo>
                  <a:lnTo>
                    <a:pt x="2778951" y="4567506"/>
                  </a:lnTo>
                  <a:lnTo>
                    <a:pt x="2699991" y="4611970"/>
                  </a:lnTo>
                  <a:lnTo>
                    <a:pt x="2619497" y="4652601"/>
                  </a:lnTo>
                  <a:lnTo>
                    <a:pt x="2535937" y="4684032"/>
                  </a:lnTo>
                  <a:lnTo>
                    <a:pt x="2451610" y="4708564"/>
                  </a:lnTo>
                  <a:lnTo>
                    <a:pt x="2364983" y="4725430"/>
                  </a:lnTo>
                  <a:lnTo>
                    <a:pt x="2277590" y="4736929"/>
                  </a:lnTo>
                  <a:lnTo>
                    <a:pt x="2189430" y="4739995"/>
                  </a:lnTo>
                  <a:lnTo>
                    <a:pt x="2102037" y="4736929"/>
                  </a:lnTo>
                  <a:lnTo>
                    <a:pt x="2015410" y="4725430"/>
                  </a:lnTo>
                  <a:lnTo>
                    <a:pt x="1929550" y="4708564"/>
                  </a:lnTo>
                  <a:lnTo>
                    <a:pt x="1844457" y="4684032"/>
                  </a:lnTo>
                  <a:lnTo>
                    <a:pt x="1760897" y="4652601"/>
                  </a:lnTo>
                  <a:lnTo>
                    <a:pt x="1680403" y="4611970"/>
                  </a:lnTo>
                  <a:lnTo>
                    <a:pt x="1601443" y="4567506"/>
                  </a:lnTo>
                  <a:lnTo>
                    <a:pt x="494462" y="3850719"/>
                  </a:lnTo>
                  <a:lnTo>
                    <a:pt x="420101" y="3799356"/>
                  </a:lnTo>
                  <a:lnTo>
                    <a:pt x="351106" y="3740326"/>
                  </a:lnTo>
                  <a:lnTo>
                    <a:pt x="287478" y="3676697"/>
                  </a:lnTo>
                  <a:lnTo>
                    <a:pt x="228449" y="3609235"/>
                  </a:lnTo>
                  <a:lnTo>
                    <a:pt x="177086" y="3537173"/>
                  </a:lnTo>
                  <a:lnTo>
                    <a:pt x="131090" y="3461277"/>
                  </a:lnTo>
                  <a:lnTo>
                    <a:pt x="91993" y="3380783"/>
                  </a:lnTo>
                  <a:lnTo>
                    <a:pt x="59029" y="3298755"/>
                  </a:lnTo>
                  <a:lnTo>
                    <a:pt x="32964" y="3212127"/>
                  </a:lnTo>
                  <a:lnTo>
                    <a:pt x="14566" y="3124732"/>
                  </a:lnTo>
                  <a:lnTo>
                    <a:pt x="3067" y="3035805"/>
                  </a:lnTo>
                  <a:lnTo>
                    <a:pt x="0" y="2943044"/>
                  </a:lnTo>
                  <a:lnTo>
                    <a:pt x="0" y="1796951"/>
                  </a:lnTo>
                  <a:lnTo>
                    <a:pt x="3067" y="1704957"/>
                  </a:lnTo>
                  <a:lnTo>
                    <a:pt x="14566" y="1616030"/>
                  </a:lnTo>
                  <a:lnTo>
                    <a:pt x="32964" y="1527869"/>
                  </a:lnTo>
                  <a:lnTo>
                    <a:pt x="59029" y="1442774"/>
                  </a:lnTo>
                  <a:lnTo>
                    <a:pt x="91993" y="1359979"/>
                  </a:lnTo>
                  <a:lnTo>
                    <a:pt x="131090" y="1278718"/>
                  </a:lnTo>
                  <a:lnTo>
                    <a:pt x="177086" y="1202823"/>
                  </a:lnTo>
                  <a:lnTo>
                    <a:pt x="228449" y="1130761"/>
                  </a:lnTo>
                  <a:lnTo>
                    <a:pt x="287478" y="1063298"/>
                  </a:lnTo>
                  <a:lnTo>
                    <a:pt x="351106" y="999669"/>
                  </a:lnTo>
                  <a:lnTo>
                    <a:pt x="420101" y="941406"/>
                  </a:lnTo>
                  <a:lnTo>
                    <a:pt x="494462" y="889276"/>
                  </a:lnTo>
                  <a:lnTo>
                    <a:pt x="1601443" y="174022"/>
                  </a:lnTo>
                  <a:lnTo>
                    <a:pt x="1680403" y="128025"/>
                  </a:lnTo>
                  <a:lnTo>
                    <a:pt x="1760897" y="89695"/>
                  </a:lnTo>
                  <a:lnTo>
                    <a:pt x="1844457" y="56730"/>
                  </a:lnTo>
                  <a:lnTo>
                    <a:pt x="1929550" y="32198"/>
                  </a:lnTo>
                  <a:lnTo>
                    <a:pt x="2015410" y="14566"/>
                  </a:lnTo>
                  <a:lnTo>
                    <a:pt x="2102037" y="460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5144166" y="1896178"/>
              <a:ext cx="2382790" cy="1857676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4497669" y="2472090"/>
              <a:ext cx="2382790" cy="1857676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5874081" y="2581257"/>
              <a:ext cx="2382790" cy="1857676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5144166" y="3242111"/>
              <a:ext cx="2382790" cy="1857676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97669" y="2146434"/>
            <a:ext cx="35105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Capstone Design Project 2</a:t>
            </a:r>
            <a:r>
              <a:rPr lang="en-US" altLang="ko-KR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</a:t>
            </a:r>
          </a:p>
          <a:p>
            <a:pPr algn="ctr"/>
            <a:endParaRPr lang="en-US" altLang="ko-KR" sz="2000" b="1" i="1" dirty="0" smtClean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b="1" i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비콘 기반의 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식당 광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고</a:t>
            </a: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시스템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/>
          </a:p>
          <a:p>
            <a:pPr algn="ctr"/>
            <a:r>
              <a:rPr lang="en-US" altLang="ko-KR" sz="1600" dirty="0" smtClean="0"/>
              <a:t>IT</a:t>
            </a:r>
            <a:r>
              <a:rPr lang="ko-KR" altLang="en-US" sz="1600" dirty="0" smtClean="0"/>
              <a:t>대학교 컴퓨터학부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Team 7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687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/>
          </p:cNvSpPr>
          <p:nvPr/>
        </p:nvSpPr>
        <p:spPr bwMode="auto">
          <a:xfrm>
            <a:off x="3875769" y="935039"/>
            <a:ext cx="4760232" cy="5150114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65304" y="1140098"/>
            <a:ext cx="4381160" cy="4739995"/>
            <a:chOff x="4065304" y="1140098"/>
            <a:chExt cx="4381160" cy="4739995"/>
          </a:xfrm>
        </p:grpSpPr>
        <p:sp>
          <p:nvSpPr>
            <p:cNvPr id="19" name="자유형 18"/>
            <p:cNvSpPr>
              <a:spLocks/>
            </p:cNvSpPr>
            <p:nvPr/>
          </p:nvSpPr>
          <p:spPr bwMode="auto">
            <a:xfrm>
              <a:off x="4065304" y="1140098"/>
              <a:ext cx="4381160" cy="4739995"/>
            </a:xfrm>
            <a:custGeom>
              <a:avLst/>
              <a:gdLst/>
              <a:ahLst/>
              <a:cxnLst/>
              <a:rect l="l" t="t" r="r" b="b"/>
              <a:pathLst>
                <a:path w="4381160" h="4739995">
                  <a:moveTo>
                    <a:pt x="2152431" y="3728551"/>
                  </a:moveTo>
                  <a:cubicBezTo>
                    <a:pt x="2149839" y="3728551"/>
                    <a:pt x="2147571" y="3729508"/>
                    <a:pt x="2145627" y="3731423"/>
                  </a:cubicBezTo>
                  <a:cubicBezTo>
                    <a:pt x="2143683" y="3733337"/>
                    <a:pt x="2142711" y="3735679"/>
                    <a:pt x="2142711" y="3738448"/>
                  </a:cubicBezTo>
                  <a:cubicBezTo>
                    <a:pt x="2142711" y="3741158"/>
                    <a:pt x="2143668" y="3743470"/>
                    <a:pt x="2145582" y="3745385"/>
                  </a:cubicBezTo>
                  <a:cubicBezTo>
                    <a:pt x="2147497" y="3747299"/>
                    <a:pt x="2149780" y="3748257"/>
                    <a:pt x="2152431" y="3748257"/>
                  </a:cubicBezTo>
                  <a:cubicBezTo>
                    <a:pt x="2155082" y="3748257"/>
                    <a:pt x="2157365" y="3747270"/>
                    <a:pt x="2159279" y="3745296"/>
                  </a:cubicBezTo>
                  <a:cubicBezTo>
                    <a:pt x="2161194" y="3743323"/>
                    <a:pt x="2162151" y="3741040"/>
                    <a:pt x="2162151" y="3738448"/>
                  </a:cubicBezTo>
                  <a:cubicBezTo>
                    <a:pt x="2162151" y="3735679"/>
                    <a:pt x="2161179" y="3733337"/>
                    <a:pt x="2159235" y="3731423"/>
                  </a:cubicBezTo>
                  <a:cubicBezTo>
                    <a:pt x="2157291" y="3729508"/>
                    <a:pt x="2155023" y="3728551"/>
                    <a:pt x="2152431" y="3728551"/>
                  </a:cubicBezTo>
                  <a:close/>
                  <a:moveTo>
                    <a:pt x="1685706" y="3728551"/>
                  </a:moveTo>
                  <a:cubicBezTo>
                    <a:pt x="1683114" y="3728551"/>
                    <a:pt x="1680846" y="3729508"/>
                    <a:pt x="1678902" y="3731423"/>
                  </a:cubicBezTo>
                  <a:cubicBezTo>
                    <a:pt x="1676958" y="3733337"/>
                    <a:pt x="1675986" y="3735679"/>
                    <a:pt x="1675986" y="3738448"/>
                  </a:cubicBezTo>
                  <a:cubicBezTo>
                    <a:pt x="1675986" y="3741158"/>
                    <a:pt x="1676943" y="3743470"/>
                    <a:pt x="1678857" y="3745385"/>
                  </a:cubicBezTo>
                  <a:cubicBezTo>
                    <a:pt x="1680772" y="3747299"/>
                    <a:pt x="1683055" y="3748257"/>
                    <a:pt x="1685706" y="3748257"/>
                  </a:cubicBezTo>
                  <a:cubicBezTo>
                    <a:pt x="1688357" y="3748257"/>
                    <a:pt x="1690640" y="3747270"/>
                    <a:pt x="1692554" y="3745296"/>
                  </a:cubicBezTo>
                  <a:cubicBezTo>
                    <a:pt x="1694469" y="3743323"/>
                    <a:pt x="1695426" y="3741040"/>
                    <a:pt x="1695426" y="3738448"/>
                  </a:cubicBezTo>
                  <a:cubicBezTo>
                    <a:pt x="1695426" y="3735679"/>
                    <a:pt x="1694454" y="3733337"/>
                    <a:pt x="1692510" y="3731423"/>
                  </a:cubicBezTo>
                  <a:cubicBezTo>
                    <a:pt x="1690566" y="3729508"/>
                    <a:pt x="1688298" y="3728551"/>
                    <a:pt x="1685706" y="3728551"/>
                  </a:cubicBezTo>
                  <a:close/>
                  <a:moveTo>
                    <a:pt x="2666255" y="3699125"/>
                  </a:moveTo>
                  <a:lnTo>
                    <a:pt x="2666255" y="3708492"/>
                  </a:lnTo>
                  <a:cubicBezTo>
                    <a:pt x="2666255" y="3716504"/>
                    <a:pt x="2663810" y="3723161"/>
                    <a:pt x="2658921" y="3728463"/>
                  </a:cubicBezTo>
                  <a:cubicBezTo>
                    <a:pt x="2654031" y="3733765"/>
                    <a:pt x="2647845" y="3736416"/>
                    <a:pt x="2640364" y="3736416"/>
                  </a:cubicBezTo>
                  <a:cubicBezTo>
                    <a:pt x="2634944" y="3736416"/>
                    <a:pt x="2630570" y="3734972"/>
                    <a:pt x="2627241" y="3732086"/>
                  </a:cubicBezTo>
                  <a:cubicBezTo>
                    <a:pt x="2623913" y="3729199"/>
                    <a:pt x="2622249" y="3725399"/>
                    <a:pt x="2622249" y="3720686"/>
                  </a:cubicBezTo>
                  <a:cubicBezTo>
                    <a:pt x="2622249" y="3714442"/>
                    <a:pt x="2623986" y="3710023"/>
                    <a:pt x="2627462" y="3707431"/>
                  </a:cubicBezTo>
                  <a:cubicBezTo>
                    <a:pt x="2630938" y="3704839"/>
                    <a:pt x="2636299" y="3703072"/>
                    <a:pt x="2643545" y="3702129"/>
                  </a:cubicBezTo>
                  <a:close/>
                  <a:moveTo>
                    <a:pt x="1875680" y="3699125"/>
                  </a:moveTo>
                  <a:lnTo>
                    <a:pt x="1875680" y="3708492"/>
                  </a:lnTo>
                  <a:cubicBezTo>
                    <a:pt x="1875680" y="3716504"/>
                    <a:pt x="1873235" y="3723161"/>
                    <a:pt x="1868346" y="3728463"/>
                  </a:cubicBezTo>
                  <a:cubicBezTo>
                    <a:pt x="1863456" y="3733765"/>
                    <a:pt x="1857271" y="3736416"/>
                    <a:pt x="1849789" y="3736416"/>
                  </a:cubicBezTo>
                  <a:cubicBezTo>
                    <a:pt x="1844369" y="3736416"/>
                    <a:pt x="1839995" y="3734972"/>
                    <a:pt x="1836666" y="3732086"/>
                  </a:cubicBezTo>
                  <a:cubicBezTo>
                    <a:pt x="1833338" y="3729199"/>
                    <a:pt x="1831674" y="3725399"/>
                    <a:pt x="1831674" y="3720686"/>
                  </a:cubicBezTo>
                  <a:cubicBezTo>
                    <a:pt x="1831674" y="3714442"/>
                    <a:pt x="1833412" y="3710023"/>
                    <a:pt x="1836887" y="3707431"/>
                  </a:cubicBezTo>
                  <a:cubicBezTo>
                    <a:pt x="1840363" y="3704839"/>
                    <a:pt x="1845724" y="3703072"/>
                    <a:pt x="1852970" y="3702129"/>
                  </a:cubicBezTo>
                  <a:close/>
                  <a:moveTo>
                    <a:pt x="2040926" y="3663248"/>
                  </a:moveTo>
                  <a:cubicBezTo>
                    <a:pt x="2048349" y="3663248"/>
                    <a:pt x="2054137" y="3665693"/>
                    <a:pt x="2058290" y="3670582"/>
                  </a:cubicBezTo>
                  <a:cubicBezTo>
                    <a:pt x="2062443" y="3675472"/>
                    <a:pt x="2064520" y="3682247"/>
                    <a:pt x="2064520" y="3690907"/>
                  </a:cubicBezTo>
                  <a:lnTo>
                    <a:pt x="2013356" y="3690907"/>
                  </a:lnTo>
                  <a:cubicBezTo>
                    <a:pt x="2014593" y="3682541"/>
                    <a:pt x="2017745" y="3675840"/>
                    <a:pt x="2022811" y="3670803"/>
                  </a:cubicBezTo>
                  <a:cubicBezTo>
                    <a:pt x="2027877" y="3665766"/>
                    <a:pt x="2033916" y="3663248"/>
                    <a:pt x="2040926" y="3663248"/>
                  </a:cubicBezTo>
                  <a:close/>
                  <a:moveTo>
                    <a:pt x="2753199" y="3663071"/>
                  </a:moveTo>
                  <a:cubicBezTo>
                    <a:pt x="2761387" y="3663071"/>
                    <a:pt x="2767941" y="3666076"/>
                    <a:pt x="2772860" y="3672085"/>
                  </a:cubicBezTo>
                  <a:cubicBezTo>
                    <a:pt x="2777779" y="3678094"/>
                    <a:pt x="2780239" y="3686282"/>
                    <a:pt x="2780239" y="3696651"/>
                  </a:cubicBezTo>
                  <a:cubicBezTo>
                    <a:pt x="2780239" y="3709199"/>
                    <a:pt x="2777632" y="3718978"/>
                    <a:pt x="2772418" y="3725988"/>
                  </a:cubicBezTo>
                  <a:cubicBezTo>
                    <a:pt x="2767205" y="3732999"/>
                    <a:pt x="2760032" y="3736504"/>
                    <a:pt x="2750901" y="3736504"/>
                  </a:cubicBezTo>
                  <a:cubicBezTo>
                    <a:pt x="2743184" y="3736504"/>
                    <a:pt x="2736748" y="3733779"/>
                    <a:pt x="2731593" y="3728330"/>
                  </a:cubicBezTo>
                  <a:cubicBezTo>
                    <a:pt x="2726438" y="3722881"/>
                    <a:pt x="2723861" y="3716268"/>
                    <a:pt x="2723861" y="3708492"/>
                  </a:cubicBezTo>
                  <a:lnTo>
                    <a:pt x="2723861" y="3695237"/>
                  </a:lnTo>
                  <a:cubicBezTo>
                    <a:pt x="2723861" y="3686047"/>
                    <a:pt x="2726600" y="3678388"/>
                    <a:pt x="2732079" y="3672261"/>
                  </a:cubicBezTo>
                  <a:cubicBezTo>
                    <a:pt x="2737558" y="3666135"/>
                    <a:pt x="2744598" y="3663071"/>
                    <a:pt x="2753199" y="3663071"/>
                  </a:cubicBezTo>
                  <a:close/>
                  <a:moveTo>
                    <a:pt x="2311161" y="3663071"/>
                  </a:moveTo>
                  <a:cubicBezTo>
                    <a:pt x="2320999" y="3663071"/>
                    <a:pt x="2328569" y="3666297"/>
                    <a:pt x="2333871" y="3672747"/>
                  </a:cubicBezTo>
                  <a:cubicBezTo>
                    <a:pt x="2339173" y="3679198"/>
                    <a:pt x="2341824" y="3688285"/>
                    <a:pt x="2341824" y="3700008"/>
                  </a:cubicBezTo>
                  <a:cubicBezTo>
                    <a:pt x="2341824" y="3711673"/>
                    <a:pt x="2339188" y="3720672"/>
                    <a:pt x="2333915" y="3727004"/>
                  </a:cubicBezTo>
                  <a:cubicBezTo>
                    <a:pt x="2328643" y="3733337"/>
                    <a:pt x="2321058" y="3736504"/>
                    <a:pt x="2311161" y="3736504"/>
                  </a:cubicBezTo>
                  <a:cubicBezTo>
                    <a:pt x="2301617" y="3736504"/>
                    <a:pt x="2293973" y="3733220"/>
                    <a:pt x="2288229" y="3726651"/>
                  </a:cubicBezTo>
                  <a:cubicBezTo>
                    <a:pt x="2282486" y="3720082"/>
                    <a:pt x="2279614" y="3711319"/>
                    <a:pt x="2279614" y="3700362"/>
                  </a:cubicBezTo>
                  <a:cubicBezTo>
                    <a:pt x="2279614" y="3688815"/>
                    <a:pt x="2282471" y="3679714"/>
                    <a:pt x="2288185" y="3673057"/>
                  </a:cubicBezTo>
                  <a:cubicBezTo>
                    <a:pt x="2293900" y="3666400"/>
                    <a:pt x="2301558" y="3663071"/>
                    <a:pt x="2311161" y="3663071"/>
                  </a:cubicBezTo>
                  <a:close/>
                  <a:moveTo>
                    <a:pt x="1614245" y="3663071"/>
                  </a:moveTo>
                  <a:cubicBezTo>
                    <a:pt x="1621668" y="3663071"/>
                    <a:pt x="1627971" y="3665722"/>
                    <a:pt x="1633156" y="3671024"/>
                  </a:cubicBezTo>
                  <a:cubicBezTo>
                    <a:pt x="1638340" y="3676326"/>
                    <a:pt x="1640932" y="3682747"/>
                    <a:pt x="1640932" y="3690288"/>
                  </a:cubicBezTo>
                  <a:lnTo>
                    <a:pt x="1640932" y="3704427"/>
                  </a:lnTo>
                  <a:cubicBezTo>
                    <a:pt x="1640932" y="3713676"/>
                    <a:pt x="1638222" y="3721334"/>
                    <a:pt x="1632802" y="3727402"/>
                  </a:cubicBezTo>
                  <a:cubicBezTo>
                    <a:pt x="1627382" y="3733470"/>
                    <a:pt x="1620490" y="3736504"/>
                    <a:pt x="1612124" y="3736504"/>
                  </a:cubicBezTo>
                  <a:cubicBezTo>
                    <a:pt x="1603877" y="3736504"/>
                    <a:pt x="1597176" y="3733337"/>
                    <a:pt x="1592021" y="3727004"/>
                  </a:cubicBezTo>
                  <a:cubicBezTo>
                    <a:pt x="1586866" y="3720672"/>
                    <a:pt x="1584289" y="3712262"/>
                    <a:pt x="1584289" y="3701776"/>
                  </a:cubicBezTo>
                  <a:cubicBezTo>
                    <a:pt x="1584289" y="3689699"/>
                    <a:pt x="1586955" y="3680229"/>
                    <a:pt x="1592286" y="3673366"/>
                  </a:cubicBezTo>
                  <a:cubicBezTo>
                    <a:pt x="1597617" y="3666503"/>
                    <a:pt x="1604937" y="3663071"/>
                    <a:pt x="1614245" y="3663071"/>
                  </a:cubicBezTo>
                  <a:close/>
                  <a:moveTo>
                    <a:pt x="1511061" y="3663071"/>
                  </a:moveTo>
                  <a:cubicBezTo>
                    <a:pt x="1520899" y="3663071"/>
                    <a:pt x="1528469" y="3666297"/>
                    <a:pt x="1533771" y="3672747"/>
                  </a:cubicBezTo>
                  <a:cubicBezTo>
                    <a:pt x="1539073" y="3679198"/>
                    <a:pt x="1541724" y="3688285"/>
                    <a:pt x="1541724" y="3700008"/>
                  </a:cubicBezTo>
                  <a:cubicBezTo>
                    <a:pt x="1541724" y="3711673"/>
                    <a:pt x="1539088" y="3720672"/>
                    <a:pt x="1533815" y="3727004"/>
                  </a:cubicBezTo>
                  <a:cubicBezTo>
                    <a:pt x="1528543" y="3733337"/>
                    <a:pt x="1520958" y="3736504"/>
                    <a:pt x="1511061" y="3736504"/>
                  </a:cubicBezTo>
                  <a:cubicBezTo>
                    <a:pt x="1501517" y="3736504"/>
                    <a:pt x="1493873" y="3733220"/>
                    <a:pt x="1488130" y="3726651"/>
                  </a:cubicBezTo>
                  <a:cubicBezTo>
                    <a:pt x="1482386" y="3720082"/>
                    <a:pt x="1479514" y="3711319"/>
                    <a:pt x="1479514" y="3700362"/>
                  </a:cubicBezTo>
                  <a:cubicBezTo>
                    <a:pt x="1479514" y="3688815"/>
                    <a:pt x="1482371" y="3679714"/>
                    <a:pt x="1488085" y="3673057"/>
                  </a:cubicBezTo>
                  <a:cubicBezTo>
                    <a:pt x="1493800" y="3666400"/>
                    <a:pt x="1501458" y="3663071"/>
                    <a:pt x="1511061" y="3663071"/>
                  </a:cubicBezTo>
                  <a:close/>
                  <a:moveTo>
                    <a:pt x="1362549" y="3663071"/>
                  </a:moveTo>
                  <a:cubicBezTo>
                    <a:pt x="1370737" y="3663071"/>
                    <a:pt x="1377291" y="3666076"/>
                    <a:pt x="1382210" y="3672085"/>
                  </a:cubicBezTo>
                  <a:cubicBezTo>
                    <a:pt x="1387130" y="3678094"/>
                    <a:pt x="1389589" y="3686282"/>
                    <a:pt x="1389589" y="3696651"/>
                  </a:cubicBezTo>
                  <a:cubicBezTo>
                    <a:pt x="1389589" y="3709199"/>
                    <a:pt x="1386982" y="3718978"/>
                    <a:pt x="1381769" y="3725988"/>
                  </a:cubicBezTo>
                  <a:cubicBezTo>
                    <a:pt x="1376555" y="3732999"/>
                    <a:pt x="1369383" y="3736504"/>
                    <a:pt x="1360251" y="3736504"/>
                  </a:cubicBezTo>
                  <a:cubicBezTo>
                    <a:pt x="1352534" y="3736504"/>
                    <a:pt x="1346098" y="3733779"/>
                    <a:pt x="1340943" y="3728330"/>
                  </a:cubicBezTo>
                  <a:cubicBezTo>
                    <a:pt x="1335788" y="3722881"/>
                    <a:pt x="1333211" y="3716268"/>
                    <a:pt x="1333211" y="3708492"/>
                  </a:cubicBezTo>
                  <a:lnTo>
                    <a:pt x="1333211" y="3695237"/>
                  </a:lnTo>
                  <a:cubicBezTo>
                    <a:pt x="1333211" y="3686047"/>
                    <a:pt x="1335951" y="3678388"/>
                    <a:pt x="1341429" y="3672261"/>
                  </a:cubicBezTo>
                  <a:cubicBezTo>
                    <a:pt x="1346908" y="3666135"/>
                    <a:pt x="1353948" y="3663071"/>
                    <a:pt x="1362549" y="3663071"/>
                  </a:cubicBezTo>
                  <a:close/>
                  <a:moveTo>
                    <a:pt x="1905362" y="3653351"/>
                  </a:moveTo>
                  <a:lnTo>
                    <a:pt x="1940620" y="3746224"/>
                  </a:lnTo>
                  <a:lnTo>
                    <a:pt x="1954052" y="3746224"/>
                  </a:lnTo>
                  <a:lnTo>
                    <a:pt x="1991255" y="3653351"/>
                  </a:lnTo>
                  <a:lnTo>
                    <a:pt x="1976497" y="3653351"/>
                  </a:lnTo>
                  <a:lnTo>
                    <a:pt x="1951313" y="3721835"/>
                  </a:lnTo>
                  <a:cubicBezTo>
                    <a:pt x="1950017" y="3725488"/>
                    <a:pt x="1949074" y="3729611"/>
                    <a:pt x="1948485" y="3734206"/>
                  </a:cubicBezTo>
                  <a:lnTo>
                    <a:pt x="1948043" y="3734206"/>
                  </a:lnTo>
                  <a:cubicBezTo>
                    <a:pt x="1947572" y="3730731"/>
                    <a:pt x="1946482" y="3726518"/>
                    <a:pt x="1944774" y="3721570"/>
                  </a:cubicBezTo>
                  <a:lnTo>
                    <a:pt x="1920826" y="3653351"/>
                  </a:lnTo>
                  <a:close/>
                  <a:moveTo>
                    <a:pt x="2138827" y="3651760"/>
                  </a:moveTo>
                  <a:cubicBezTo>
                    <a:pt x="2133466" y="3651760"/>
                    <a:pt x="2128621" y="3653601"/>
                    <a:pt x="2124291" y="3657283"/>
                  </a:cubicBezTo>
                  <a:cubicBezTo>
                    <a:pt x="2119961" y="3660965"/>
                    <a:pt x="2116735" y="3666076"/>
                    <a:pt x="2114615" y="3672615"/>
                  </a:cubicBezTo>
                  <a:lnTo>
                    <a:pt x="2114261" y="3672615"/>
                  </a:lnTo>
                  <a:lnTo>
                    <a:pt x="2114261" y="3653351"/>
                  </a:lnTo>
                  <a:lnTo>
                    <a:pt x="2100211" y="3653351"/>
                  </a:lnTo>
                  <a:lnTo>
                    <a:pt x="2100211" y="3746224"/>
                  </a:lnTo>
                  <a:lnTo>
                    <a:pt x="2114261" y="3746224"/>
                  </a:lnTo>
                  <a:lnTo>
                    <a:pt x="2114261" y="3698683"/>
                  </a:lnTo>
                  <a:cubicBezTo>
                    <a:pt x="2114261" y="3688432"/>
                    <a:pt x="2116411" y="3680214"/>
                    <a:pt x="2120712" y="3674029"/>
                  </a:cubicBezTo>
                  <a:cubicBezTo>
                    <a:pt x="2125012" y="3667843"/>
                    <a:pt x="2130344" y="3664750"/>
                    <a:pt x="2136706" y="3664750"/>
                  </a:cubicBezTo>
                  <a:cubicBezTo>
                    <a:pt x="2141537" y="3664750"/>
                    <a:pt x="2145278" y="3665752"/>
                    <a:pt x="2147929" y="3667755"/>
                  </a:cubicBezTo>
                  <a:lnTo>
                    <a:pt x="2147929" y="3652997"/>
                  </a:lnTo>
                  <a:cubicBezTo>
                    <a:pt x="2145749" y="3652173"/>
                    <a:pt x="2142715" y="3651760"/>
                    <a:pt x="2138827" y="3651760"/>
                  </a:cubicBezTo>
                  <a:close/>
                  <a:moveTo>
                    <a:pt x="2856206" y="3651230"/>
                  </a:moveTo>
                  <a:cubicBezTo>
                    <a:pt x="2841655" y="3651230"/>
                    <a:pt x="2830035" y="3655840"/>
                    <a:pt x="2821346" y="3665059"/>
                  </a:cubicBezTo>
                  <a:cubicBezTo>
                    <a:pt x="2812656" y="3674279"/>
                    <a:pt x="2808312" y="3686577"/>
                    <a:pt x="2808312" y="3701953"/>
                  </a:cubicBezTo>
                  <a:cubicBezTo>
                    <a:pt x="2808312" y="3715973"/>
                    <a:pt x="2812406" y="3727225"/>
                    <a:pt x="2820595" y="3735709"/>
                  </a:cubicBezTo>
                  <a:cubicBezTo>
                    <a:pt x="2828783" y="3744192"/>
                    <a:pt x="2839358" y="3748433"/>
                    <a:pt x="2852318" y="3748433"/>
                  </a:cubicBezTo>
                  <a:cubicBezTo>
                    <a:pt x="2861803" y="3748433"/>
                    <a:pt x="2870198" y="3746254"/>
                    <a:pt x="2877503" y="3741894"/>
                  </a:cubicBezTo>
                  <a:lnTo>
                    <a:pt x="2877503" y="3728374"/>
                  </a:lnTo>
                  <a:cubicBezTo>
                    <a:pt x="2870316" y="3733794"/>
                    <a:pt x="2862628" y="3736504"/>
                    <a:pt x="2854439" y="3736504"/>
                  </a:cubicBezTo>
                  <a:cubicBezTo>
                    <a:pt x="2844542" y="3736504"/>
                    <a:pt x="2836751" y="3733249"/>
                    <a:pt x="2831066" y="3726739"/>
                  </a:cubicBezTo>
                  <a:cubicBezTo>
                    <a:pt x="2825381" y="3720230"/>
                    <a:pt x="2822539" y="3711555"/>
                    <a:pt x="2822539" y="3700715"/>
                  </a:cubicBezTo>
                  <a:cubicBezTo>
                    <a:pt x="2822539" y="3689346"/>
                    <a:pt x="2825646" y="3680229"/>
                    <a:pt x="2831861" y="3673366"/>
                  </a:cubicBezTo>
                  <a:cubicBezTo>
                    <a:pt x="2838077" y="3666503"/>
                    <a:pt x="2845926" y="3663071"/>
                    <a:pt x="2855411" y="3663071"/>
                  </a:cubicBezTo>
                  <a:cubicBezTo>
                    <a:pt x="2863246" y="3663071"/>
                    <a:pt x="2870640" y="3665516"/>
                    <a:pt x="2877591" y="3670406"/>
                  </a:cubicBezTo>
                  <a:lnTo>
                    <a:pt x="2877591" y="3655737"/>
                  </a:lnTo>
                  <a:cubicBezTo>
                    <a:pt x="2871347" y="3652732"/>
                    <a:pt x="2864218" y="3651230"/>
                    <a:pt x="2856206" y="3651230"/>
                  </a:cubicBezTo>
                  <a:close/>
                  <a:moveTo>
                    <a:pt x="2648052" y="3651230"/>
                  </a:moveTo>
                  <a:cubicBezTo>
                    <a:pt x="2636269" y="3651230"/>
                    <a:pt x="2625842" y="3654146"/>
                    <a:pt x="2616770" y="3659978"/>
                  </a:cubicBezTo>
                  <a:lnTo>
                    <a:pt x="2616770" y="3674824"/>
                  </a:lnTo>
                  <a:cubicBezTo>
                    <a:pt x="2625607" y="3667107"/>
                    <a:pt x="2635680" y="3663248"/>
                    <a:pt x="2646991" y="3663248"/>
                  </a:cubicBezTo>
                  <a:cubicBezTo>
                    <a:pt x="2659834" y="3663248"/>
                    <a:pt x="2666255" y="3671319"/>
                    <a:pt x="2666255" y="3687460"/>
                  </a:cubicBezTo>
                  <a:lnTo>
                    <a:pt x="2638243" y="3691525"/>
                  </a:lnTo>
                  <a:cubicBezTo>
                    <a:pt x="2617860" y="3694353"/>
                    <a:pt x="2607668" y="3704397"/>
                    <a:pt x="2607668" y="3721658"/>
                  </a:cubicBezTo>
                  <a:cubicBezTo>
                    <a:pt x="2607668" y="3729788"/>
                    <a:pt x="2610334" y="3736283"/>
                    <a:pt x="2615665" y="3741143"/>
                  </a:cubicBezTo>
                  <a:cubicBezTo>
                    <a:pt x="2620997" y="3746003"/>
                    <a:pt x="2628199" y="3748433"/>
                    <a:pt x="2637271" y="3748433"/>
                  </a:cubicBezTo>
                  <a:cubicBezTo>
                    <a:pt x="2649878" y="3748433"/>
                    <a:pt x="2659392" y="3742837"/>
                    <a:pt x="2665813" y="3731644"/>
                  </a:cubicBezTo>
                  <a:lnTo>
                    <a:pt x="2666344" y="3731644"/>
                  </a:lnTo>
                  <a:lnTo>
                    <a:pt x="2666344" y="3746224"/>
                  </a:lnTo>
                  <a:lnTo>
                    <a:pt x="2680394" y="3746224"/>
                  </a:lnTo>
                  <a:lnTo>
                    <a:pt x="2680394" y="3685516"/>
                  </a:lnTo>
                  <a:cubicBezTo>
                    <a:pt x="2680394" y="3662659"/>
                    <a:pt x="2669613" y="3651230"/>
                    <a:pt x="2648052" y="3651230"/>
                  </a:cubicBezTo>
                  <a:close/>
                  <a:moveTo>
                    <a:pt x="2419559" y="3651230"/>
                  </a:moveTo>
                  <a:cubicBezTo>
                    <a:pt x="2406893" y="3651230"/>
                    <a:pt x="2397320" y="3656856"/>
                    <a:pt x="2390840" y="3668108"/>
                  </a:cubicBezTo>
                  <a:lnTo>
                    <a:pt x="2390486" y="3668108"/>
                  </a:lnTo>
                  <a:lnTo>
                    <a:pt x="2390486" y="3653351"/>
                  </a:lnTo>
                  <a:lnTo>
                    <a:pt x="2376436" y="3653351"/>
                  </a:lnTo>
                  <a:lnTo>
                    <a:pt x="2376436" y="3746224"/>
                  </a:lnTo>
                  <a:lnTo>
                    <a:pt x="2390486" y="3746224"/>
                  </a:lnTo>
                  <a:lnTo>
                    <a:pt x="2390486" y="3693204"/>
                  </a:lnTo>
                  <a:cubicBezTo>
                    <a:pt x="2390486" y="3684368"/>
                    <a:pt x="2392666" y="3677136"/>
                    <a:pt x="2397025" y="3671510"/>
                  </a:cubicBezTo>
                  <a:cubicBezTo>
                    <a:pt x="2401385" y="3665884"/>
                    <a:pt x="2406834" y="3663071"/>
                    <a:pt x="2413373" y="3663071"/>
                  </a:cubicBezTo>
                  <a:cubicBezTo>
                    <a:pt x="2427747" y="3663071"/>
                    <a:pt x="2434934" y="3672379"/>
                    <a:pt x="2434934" y="3690995"/>
                  </a:cubicBezTo>
                  <a:lnTo>
                    <a:pt x="2434934" y="3746224"/>
                  </a:lnTo>
                  <a:lnTo>
                    <a:pt x="2448896" y="3746224"/>
                  </a:lnTo>
                  <a:lnTo>
                    <a:pt x="2448896" y="3693204"/>
                  </a:lnTo>
                  <a:cubicBezTo>
                    <a:pt x="2448896" y="3685074"/>
                    <a:pt x="2451179" y="3678020"/>
                    <a:pt x="2455745" y="3672040"/>
                  </a:cubicBezTo>
                  <a:cubicBezTo>
                    <a:pt x="2460310" y="3666061"/>
                    <a:pt x="2465774" y="3663071"/>
                    <a:pt x="2472137" y="3663071"/>
                  </a:cubicBezTo>
                  <a:cubicBezTo>
                    <a:pt x="2479678" y="3663071"/>
                    <a:pt x="2485083" y="3665325"/>
                    <a:pt x="2488352" y="3669831"/>
                  </a:cubicBezTo>
                  <a:cubicBezTo>
                    <a:pt x="2491622" y="3674338"/>
                    <a:pt x="2493257" y="3682041"/>
                    <a:pt x="2493257" y="3692939"/>
                  </a:cubicBezTo>
                  <a:lnTo>
                    <a:pt x="2493257" y="3746224"/>
                  </a:lnTo>
                  <a:lnTo>
                    <a:pt x="2507307" y="3746224"/>
                  </a:lnTo>
                  <a:lnTo>
                    <a:pt x="2507307" y="3689051"/>
                  </a:lnTo>
                  <a:cubicBezTo>
                    <a:pt x="2507307" y="3663837"/>
                    <a:pt x="2497086" y="3651230"/>
                    <a:pt x="2476644" y="3651230"/>
                  </a:cubicBezTo>
                  <a:cubicBezTo>
                    <a:pt x="2462976" y="3651230"/>
                    <a:pt x="2452696" y="3657681"/>
                    <a:pt x="2445804" y="3670582"/>
                  </a:cubicBezTo>
                  <a:cubicBezTo>
                    <a:pt x="2443918" y="3664573"/>
                    <a:pt x="2440575" y="3659846"/>
                    <a:pt x="2435774" y="3656399"/>
                  </a:cubicBezTo>
                  <a:cubicBezTo>
                    <a:pt x="2430973" y="3652953"/>
                    <a:pt x="2425568" y="3651230"/>
                    <a:pt x="2419559" y="3651230"/>
                  </a:cubicBezTo>
                  <a:close/>
                  <a:moveTo>
                    <a:pt x="2312398" y="3651230"/>
                  </a:moveTo>
                  <a:cubicBezTo>
                    <a:pt x="2297847" y="3651230"/>
                    <a:pt x="2286374" y="3655663"/>
                    <a:pt x="2277979" y="3664529"/>
                  </a:cubicBezTo>
                  <a:cubicBezTo>
                    <a:pt x="2269584" y="3673395"/>
                    <a:pt x="2265387" y="3685546"/>
                    <a:pt x="2265387" y="3700980"/>
                  </a:cubicBezTo>
                  <a:cubicBezTo>
                    <a:pt x="2265387" y="3715178"/>
                    <a:pt x="2269481" y="3726636"/>
                    <a:pt x="2277670" y="3735355"/>
                  </a:cubicBezTo>
                  <a:cubicBezTo>
                    <a:pt x="2285858" y="3744074"/>
                    <a:pt x="2296698" y="3748433"/>
                    <a:pt x="2310189" y="3748433"/>
                  </a:cubicBezTo>
                  <a:cubicBezTo>
                    <a:pt x="2323974" y="3748433"/>
                    <a:pt x="2335079" y="3743971"/>
                    <a:pt x="2343503" y="3735046"/>
                  </a:cubicBezTo>
                  <a:cubicBezTo>
                    <a:pt x="2351927" y="3726121"/>
                    <a:pt x="2356139" y="3714294"/>
                    <a:pt x="2356139" y="3699567"/>
                  </a:cubicBezTo>
                  <a:cubicBezTo>
                    <a:pt x="2356139" y="3684368"/>
                    <a:pt x="2352236" y="3672512"/>
                    <a:pt x="2344431" y="3663999"/>
                  </a:cubicBezTo>
                  <a:cubicBezTo>
                    <a:pt x="2336625" y="3655486"/>
                    <a:pt x="2325947" y="3651230"/>
                    <a:pt x="2312398" y="3651230"/>
                  </a:cubicBezTo>
                  <a:close/>
                  <a:moveTo>
                    <a:pt x="2227556" y="3651230"/>
                  </a:moveTo>
                  <a:cubicBezTo>
                    <a:pt x="2213005" y="3651230"/>
                    <a:pt x="2201385" y="3655840"/>
                    <a:pt x="2192696" y="3665059"/>
                  </a:cubicBezTo>
                  <a:cubicBezTo>
                    <a:pt x="2184006" y="3674279"/>
                    <a:pt x="2179662" y="3686577"/>
                    <a:pt x="2179662" y="3701953"/>
                  </a:cubicBezTo>
                  <a:cubicBezTo>
                    <a:pt x="2179662" y="3715973"/>
                    <a:pt x="2183756" y="3727225"/>
                    <a:pt x="2191945" y="3735709"/>
                  </a:cubicBezTo>
                  <a:cubicBezTo>
                    <a:pt x="2200133" y="3744192"/>
                    <a:pt x="2210708" y="3748433"/>
                    <a:pt x="2223668" y="3748433"/>
                  </a:cubicBezTo>
                  <a:cubicBezTo>
                    <a:pt x="2233153" y="3748433"/>
                    <a:pt x="2241548" y="3746254"/>
                    <a:pt x="2248853" y="3741894"/>
                  </a:cubicBezTo>
                  <a:lnTo>
                    <a:pt x="2248853" y="3728374"/>
                  </a:lnTo>
                  <a:cubicBezTo>
                    <a:pt x="2241666" y="3733794"/>
                    <a:pt x="2233978" y="3736504"/>
                    <a:pt x="2225789" y="3736504"/>
                  </a:cubicBezTo>
                  <a:cubicBezTo>
                    <a:pt x="2215892" y="3736504"/>
                    <a:pt x="2208101" y="3733249"/>
                    <a:pt x="2202416" y="3726739"/>
                  </a:cubicBezTo>
                  <a:cubicBezTo>
                    <a:pt x="2196731" y="3720230"/>
                    <a:pt x="2193889" y="3711555"/>
                    <a:pt x="2193889" y="3700715"/>
                  </a:cubicBezTo>
                  <a:cubicBezTo>
                    <a:pt x="2193889" y="3689346"/>
                    <a:pt x="2196996" y="3680229"/>
                    <a:pt x="2203211" y="3673366"/>
                  </a:cubicBezTo>
                  <a:cubicBezTo>
                    <a:pt x="2209427" y="3666503"/>
                    <a:pt x="2217277" y="3663071"/>
                    <a:pt x="2226761" y="3663071"/>
                  </a:cubicBezTo>
                  <a:cubicBezTo>
                    <a:pt x="2234596" y="3663071"/>
                    <a:pt x="2241990" y="3665516"/>
                    <a:pt x="2248941" y="3670406"/>
                  </a:cubicBezTo>
                  <a:lnTo>
                    <a:pt x="2248941" y="3655737"/>
                  </a:lnTo>
                  <a:cubicBezTo>
                    <a:pt x="2242697" y="3652732"/>
                    <a:pt x="2235568" y="3651230"/>
                    <a:pt x="2227556" y="3651230"/>
                  </a:cubicBezTo>
                  <a:close/>
                  <a:moveTo>
                    <a:pt x="2041103" y="3651230"/>
                  </a:moveTo>
                  <a:cubicBezTo>
                    <a:pt x="2029085" y="3651230"/>
                    <a:pt x="2019011" y="3655840"/>
                    <a:pt x="2010881" y="3665059"/>
                  </a:cubicBezTo>
                  <a:cubicBezTo>
                    <a:pt x="2002752" y="3674279"/>
                    <a:pt x="1998687" y="3685929"/>
                    <a:pt x="1998687" y="3700008"/>
                  </a:cubicBezTo>
                  <a:cubicBezTo>
                    <a:pt x="1998687" y="3715149"/>
                    <a:pt x="2002383" y="3727004"/>
                    <a:pt x="2009777" y="3735576"/>
                  </a:cubicBezTo>
                  <a:cubicBezTo>
                    <a:pt x="2017170" y="3744148"/>
                    <a:pt x="2027406" y="3748433"/>
                    <a:pt x="2040484" y="3748433"/>
                  </a:cubicBezTo>
                  <a:cubicBezTo>
                    <a:pt x="2053680" y="3748433"/>
                    <a:pt x="2064432" y="3745399"/>
                    <a:pt x="2072738" y="3739332"/>
                  </a:cubicBezTo>
                  <a:lnTo>
                    <a:pt x="2072738" y="3725900"/>
                  </a:lnTo>
                  <a:cubicBezTo>
                    <a:pt x="2064019" y="3732910"/>
                    <a:pt x="2054358" y="3736416"/>
                    <a:pt x="2043754" y="3736416"/>
                  </a:cubicBezTo>
                  <a:cubicBezTo>
                    <a:pt x="2034564" y="3736416"/>
                    <a:pt x="2027244" y="3733573"/>
                    <a:pt x="2021795" y="3727888"/>
                  </a:cubicBezTo>
                  <a:cubicBezTo>
                    <a:pt x="2016345" y="3722203"/>
                    <a:pt x="2013473" y="3714000"/>
                    <a:pt x="2013179" y="3703278"/>
                  </a:cubicBezTo>
                  <a:lnTo>
                    <a:pt x="2079012" y="3703278"/>
                  </a:lnTo>
                  <a:lnTo>
                    <a:pt x="2079012" y="3695678"/>
                  </a:lnTo>
                  <a:cubicBezTo>
                    <a:pt x="2079012" y="3681775"/>
                    <a:pt x="2075698" y="3670892"/>
                    <a:pt x="2069071" y="3663027"/>
                  </a:cubicBezTo>
                  <a:cubicBezTo>
                    <a:pt x="2062443" y="3655162"/>
                    <a:pt x="2053121" y="3651230"/>
                    <a:pt x="2041103" y="3651230"/>
                  </a:cubicBezTo>
                  <a:close/>
                  <a:moveTo>
                    <a:pt x="1857477" y="3651230"/>
                  </a:moveTo>
                  <a:cubicBezTo>
                    <a:pt x="1845694" y="3651230"/>
                    <a:pt x="1835267" y="3654146"/>
                    <a:pt x="1826195" y="3659978"/>
                  </a:cubicBezTo>
                  <a:lnTo>
                    <a:pt x="1826195" y="3674824"/>
                  </a:lnTo>
                  <a:cubicBezTo>
                    <a:pt x="1835032" y="3667107"/>
                    <a:pt x="1845105" y="3663248"/>
                    <a:pt x="1856416" y="3663248"/>
                  </a:cubicBezTo>
                  <a:cubicBezTo>
                    <a:pt x="1869259" y="3663248"/>
                    <a:pt x="1875680" y="3671319"/>
                    <a:pt x="1875680" y="3687460"/>
                  </a:cubicBezTo>
                  <a:lnTo>
                    <a:pt x="1847668" y="3691525"/>
                  </a:lnTo>
                  <a:cubicBezTo>
                    <a:pt x="1827285" y="3694353"/>
                    <a:pt x="1817093" y="3704397"/>
                    <a:pt x="1817093" y="3721658"/>
                  </a:cubicBezTo>
                  <a:cubicBezTo>
                    <a:pt x="1817093" y="3729788"/>
                    <a:pt x="1819759" y="3736283"/>
                    <a:pt x="1825090" y="3741143"/>
                  </a:cubicBezTo>
                  <a:cubicBezTo>
                    <a:pt x="1830422" y="3746003"/>
                    <a:pt x="1837624" y="3748433"/>
                    <a:pt x="1846696" y="3748433"/>
                  </a:cubicBezTo>
                  <a:cubicBezTo>
                    <a:pt x="1859303" y="3748433"/>
                    <a:pt x="1868817" y="3742837"/>
                    <a:pt x="1875238" y="3731644"/>
                  </a:cubicBezTo>
                  <a:lnTo>
                    <a:pt x="1875769" y="3731644"/>
                  </a:lnTo>
                  <a:lnTo>
                    <a:pt x="1875769" y="3746224"/>
                  </a:lnTo>
                  <a:lnTo>
                    <a:pt x="1889819" y="3746224"/>
                  </a:lnTo>
                  <a:lnTo>
                    <a:pt x="1889819" y="3685516"/>
                  </a:lnTo>
                  <a:cubicBezTo>
                    <a:pt x="1889819" y="3662659"/>
                    <a:pt x="1879038" y="3651230"/>
                    <a:pt x="1857477" y="3651230"/>
                  </a:cubicBezTo>
                  <a:close/>
                  <a:moveTo>
                    <a:pt x="1764101" y="3651230"/>
                  </a:moveTo>
                  <a:cubicBezTo>
                    <a:pt x="1750728" y="3651230"/>
                    <a:pt x="1740566" y="3657121"/>
                    <a:pt x="1733615" y="3668903"/>
                  </a:cubicBezTo>
                  <a:lnTo>
                    <a:pt x="1733261" y="3668903"/>
                  </a:lnTo>
                  <a:lnTo>
                    <a:pt x="1733261" y="3653351"/>
                  </a:lnTo>
                  <a:lnTo>
                    <a:pt x="1719211" y="3653351"/>
                  </a:lnTo>
                  <a:lnTo>
                    <a:pt x="1719211" y="3746224"/>
                  </a:lnTo>
                  <a:lnTo>
                    <a:pt x="1733261" y="3746224"/>
                  </a:lnTo>
                  <a:lnTo>
                    <a:pt x="1733261" y="3693293"/>
                  </a:lnTo>
                  <a:cubicBezTo>
                    <a:pt x="1733261" y="3684515"/>
                    <a:pt x="1735750" y="3677283"/>
                    <a:pt x="1740728" y="3671599"/>
                  </a:cubicBezTo>
                  <a:cubicBezTo>
                    <a:pt x="1745706" y="3665914"/>
                    <a:pt x="1751965" y="3663071"/>
                    <a:pt x="1759506" y="3663071"/>
                  </a:cubicBezTo>
                  <a:cubicBezTo>
                    <a:pt x="1774175" y="3663071"/>
                    <a:pt x="1781509" y="3673115"/>
                    <a:pt x="1781509" y="3693204"/>
                  </a:cubicBezTo>
                  <a:lnTo>
                    <a:pt x="1781509" y="3746224"/>
                  </a:lnTo>
                  <a:lnTo>
                    <a:pt x="1795560" y="3746224"/>
                  </a:lnTo>
                  <a:lnTo>
                    <a:pt x="1795560" y="3689493"/>
                  </a:lnTo>
                  <a:cubicBezTo>
                    <a:pt x="1795560" y="3677063"/>
                    <a:pt x="1792864" y="3667578"/>
                    <a:pt x="1787474" y="3661039"/>
                  </a:cubicBezTo>
                  <a:cubicBezTo>
                    <a:pt x="1782084" y="3654500"/>
                    <a:pt x="1774293" y="3651230"/>
                    <a:pt x="1764101" y="3651230"/>
                  </a:cubicBezTo>
                  <a:close/>
                  <a:moveTo>
                    <a:pt x="1612478" y="3651230"/>
                  </a:moveTo>
                  <a:cubicBezTo>
                    <a:pt x="1599517" y="3651230"/>
                    <a:pt x="1589208" y="3655869"/>
                    <a:pt x="1581549" y="3665148"/>
                  </a:cubicBezTo>
                  <a:cubicBezTo>
                    <a:pt x="1573891" y="3674426"/>
                    <a:pt x="1570062" y="3686989"/>
                    <a:pt x="1570062" y="3702836"/>
                  </a:cubicBezTo>
                  <a:cubicBezTo>
                    <a:pt x="1570062" y="3716621"/>
                    <a:pt x="1573596" y="3727667"/>
                    <a:pt x="1580666" y="3735974"/>
                  </a:cubicBezTo>
                  <a:cubicBezTo>
                    <a:pt x="1587735" y="3744280"/>
                    <a:pt x="1597014" y="3748433"/>
                    <a:pt x="1608501" y="3748433"/>
                  </a:cubicBezTo>
                  <a:cubicBezTo>
                    <a:pt x="1622581" y="3748433"/>
                    <a:pt x="1633273" y="3742424"/>
                    <a:pt x="1640578" y="3730407"/>
                  </a:cubicBezTo>
                  <a:lnTo>
                    <a:pt x="1640932" y="3730407"/>
                  </a:lnTo>
                  <a:lnTo>
                    <a:pt x="1640932" y="3740746"/>
                  </a:lnTo>
                  <a:cubicBezTo>
                    <a:pt x="1640932" y="3765429"/>
                    <a:pt x="1629415" y="3777771"/>
                    <a:pt x="1606380" y="3777771"/>
                  </a:cubicBezTo>
                  <a:cubicBezTo>
                    <a:pt x="1596719" y="3777771"/>
                    <a:pt x="1586704" y="3774855"/>
                    <a:pt x="1576336" y="3769023"/>
                  </a:cubicBezTo>
                  <a:lnTo>
                    <a:pt x="1576336" y="3783338"/>
                  </a:lnTo>
                  <a:cubicBezTo>
                    <a:pt x="1585114" y="3787757"/>
                    <a:pt x="1595158" y="3789966"/>
                    <a:pt x="1606469" y="3789966"/>
                  </a:cubicBezTo>
                  <a:cubicBezTo>
                    <a:pt x="1638693" y="3789966"/>
                    <a:pt x="1654805" y="3772940"/>
                    <a:pt x="1654805" y="3738890"/>
                  </a:cubicBezTo>
                  <a:lnTo>
                    <a:pt x="1654805" y="3653351"/>
                  </a:lnTo>
                  <a:lnTo>
                    <a:pt x="1640932" y="3653351"/>
                  </a:lnTo>
                  <a:lnTo>
                    <a:pt x="1640932" y="3666429"/>
                  </a:lnTo>
                  <a:lnTo>
                    <a:pt x="1640578" y="3666429"/>
                  </a:lnTo>
                  <a:cubicBezTo>
                    <a:pt x="1634452" y="3656296"/>
                    <a:pt x="1625085" y="3651230"/>
                    <a:pt x="1612478" y="3651230"/>
                  </a:cubicBezTo>
                  <a:close/>
                  <a:moveTo>
                    <a:pt x="1512298" y="3651230"/>
                  </a:moveTo>
                  <a:cubicBezTo>
                    <a:pt x="1497747" y="3651230"/>
                    <a:pt x="1486274" y="3655663"/>
                    <a:pt x="1477879" y="3664529"/>
                  </a:cubicBezTo>
                  <a:cubicBezTo>
                    <a:pt x="1469484" y="3673395"/>
                    <a:pt x="1465287" y="3685546"/>
                    <a:pt x="1465287" y="3700980"/>
                  </a:cubicBezTo>
                  <a:cubicBezTo>
                    <a:pt x="1465287" y="3715178"/>
                    <a:pt x="1469381" y="3726636"/>
                    <a:pt x="1477570" y="3735355"/>
                  </a:cubicBezTo>
                  <a:cubicBezTo>
                    <a:pt x="1485758" y="3744074"/>
                    <a:pt x="1496598" y="3748433"/>
                    <a:pt x="1510089" y="3748433"/>
                  </a:cubicBezTo>
                  <a:cubicBezTo>
                    <a:pt x="1523874" y="3748433"/>
                    <a:pt x="1534979" y="3743971"/>
                    <a:pt x="1543403" y="3735046"/>
                  </a:cubicBezTo>
                  <a:cubicBezTo>
                    <a:pt x="1551827" y="3726121"/>
                    <a:pt x="1556039" y="3714294"/>
                    <a:pt x="1556039" y="3699567"/>
                  </a:cubicBezTo>
                  <a:cubicBezTo>
                    <a:pt x="1556039" y="3684368"/>
                    <a:pt x="1552137" y="3672512"/>
                    <a:pt x="1544331" y="3663999"/>
                  </a:cubicBezTo>
                  <a:cubicBezTo>
                    <a:pt x="1536525" y="3655486"/>
                    <a:pt x="1525847" y="3651230"/>
                    <a:pt x="1512298" y="3651230"/>
                  </a:cubicBezTo>
                  <a:close/>
                  <a:moveTo>
                    <a:pt x="2582898" y="3616148"/>
                  </a:moveTo>
                  <a:lnTo>
                    <a:pt x="2520776" y="3767786"/>
                  </a:lnTo>
                  <a:lnTo>
                    <a:pt x="2533854" y="3767786"/>
                  </a:lnTo>
                  <a:lnTo>
                    <a:pt x="2596241" y="3616148"/>
                  </a:lnTo>
                  <a:close/>
                  <a:moveTo>
                    <a:pt x="3030996" y="3614028"/>
                  </a:moveTo>
                  <a:cubicBezTo>
                    <a:pt x="3017446" y="3614028"/>
                    <a:pt x="3005693" y="3618034"/>
                    <a:pt x="2995738" y="3626046"/>
                  </a:cubicBezTo>
                  <a:lnTo>
                    <a:pt x="2995738" y="3640980"/>
                  </a:lnTo>
                  <a:cubicBezTo>
                    <a:pt x="3006342" y="3630965"/>
                    <a:pt x="3017476" y="3625957"/>
                    <a:pt x="3029140" y="3625957"/>
                  </a:cubicBezTo>
                  <a:cubicBezTo>
                    <a:pt x="3037211" y="3625957"/>
                    <a:pt x="3043426" y="3628019"/>
                    <a:pt x="3047786" y="3632143"/>
                  </a:cubicBezTo>
                  <a:cubicBezTo>
                    <a:pt x="3052145" y="3636267"/>
                    <a:pt x="3054325" y="3642158"/>
                    <a:pt x="3054325" y="3649816"/>
                  </a:cubicBezTo>
                  <a:cubicBezTo>
                    <a:pt x="3054325" y="3656179"/>
                    <a:pt x="3052852" y="3662232"/>
                    <a:pt x="3049906" y="3667976"/>
                  </a:cubicBezTo>
                  <a:cubicBezTo>
                    <a:pt x="3046961" y="3673719"/>
                    <a:pt x="3039273" y="3682865"/>
                    <a:pt x="3026843" y="3695413"/>
                  </a:cubicBezTo>
                  <a:lnTo>
                    <a:pt x="2989022" y="3733588"/>
                  </a:lnTo>
                  <a:lnTo>
                    <a:pt x="2989022" y="3746224"/>
                  </a:lnTo>
                  <a:lnTo>
                    <a:pt x="3066873" y="3746224"/>
                  </a:lnTo>
                  <a:lnTo>
                    <a:pt x="3066873" y="3733499"/>
                  </a:lnTo>
                  <a:lnTo>
                    <a:pt x="3005811" y="3733499"/>
                  </a:lnTo>
                  <a:lnTo>
                    <a:pt x="3005811" y="3733146"/>
                  </a:lnTo>
                  <a:lnTo>
                    <a:pt x="3036121" y="3703190"/>
                  </a:lnTo>
                  <a:cubicBezTo>
                    <a:pt x="3049140" y="3690052"/>
                    <a:pt x="3057712" y="3679655"/>
                    <a:pt x="3061836" y="3671996"/>
                  </a:cubicBezTo>
                  <a:cubicBezTo>
                    <a:pt x="3065959" y="3664338"/>
                    <a:pt x="3068022" y="3656532"/>
                    <a:pt x="3068022" y="3648579"/>
                  </a:cubicBezTo>
                  <a:cubicBezTo>
                    <a:pt x="3068022" y="3637975"/>
                    <a:pt x="3064664" y="3629565"/>
                    <a:pt x="3057948" y="3623350"/>
                  </a:cubicBezTo>
                  <a:cubicBezTo>
                    <a:pt x="3051232" y="3617135"/>
                    <a:pt x="3042248" y="3614028"/>
                    <a:pt x="3030996" y="3614028"/>
                  </a:cubicBezTo>
                  <a:close/>
                  <a:moveTo>
                    <a:pt x="2944671" y="3613232"/>
                  </a:moveTo>
                  <a:lnTo>
                    <a:pt x="2900311" y="3627106"/>
                  </a:lnTo>
                  <a:lnTo>
                    <a:pt x="2900311" y="3640626"/>
                  </a:lnTo>
                  <a:lnTo>
                    <a:pt x="2930620" y="3631436"/>
                  </a:lnTo>
                  <a:lnTo>
                    <a:pt x="2930620" y="3733676"/>
                  </a:lnTo>
                  <a:lnTo>
                    <a:pt x="2901106" y="3733676"/>
                  </a:lnTo>
                  <a:lnTo>
                    <a:pt x="2901106" y="3746224"/>
                  </a:lnTo>
                  <a:lnTo>
                    <a:pt x="2974097" y="3746224"/>
                  </a:lnTo>
                  <a:lnTo>
                    <a:pt x="2974097" y="3733676"/>
                  </a:lnTo>
                  <a:lnTo>
                    <a:pt x="2944671" y="3733676"/>
                  </a:lnTo>
                  <a:close/>
                  <a:moveTo>
                    <a:pt x="2709811" y="3608814"/>
                  </a:moveTo>
                  <a:lnTo>
                    <a:pt x="2709811" y="3746224"/>
                  </a:lnTo>
                  <a:lnTo>
                    <a:pt x="2723861" y="3746224"/>
                  </a:lnTo>
                  <a:lnTo>
                    <a:pt x="2723861" y="3732616"/>
                  </a:lnTo>
                  <a:lnTo>
                    <a:pt x="2724214" y="3732616"/>
                  </a:lnTo>
                  <a:cubicBezTo>
                    <a:pt x="2730577" y="3743161"/>
                    <a:pt x="2739885" y="3748433"/>
                    <a:pt x="2752138" y="3748433"/>
                  </a:cubicBezTo>
                  <a:cubicBezTo>
                    <a:pt x="2765040" y="3748433"/>
                    <a:pt x="2775335" y="3743794"/>
                    <a:pt x="2783022" y="3734516"/>
                  </a:cubicBezTo>
                  <a:cubicBezTo>
                    <a:pt x="2790710" y="3725237"/>
                    <a:pt x="2794554" y="3712763"/>
                    <a:pt x="2794554" y="3697092"/>
                  </a:cubicBezTo>
                  <a:cubicBezTo>
                    <a:pt x="2794554" y="3683189"/>
                    <a:pt x="2791152" y="3672070"/>
                    <a:pt x="2784348" y="3663734"/>
                  </a:cubicBezTo>
                  <a:cubicBezTo>
                    <a:pt x="2777544" y="3655398"/>
                    <a:pt x="2768221" y="3651230"/>
                    <a:pt x="2756380" y="3651230"/>
                  </a:cubicBezTo>
                  <a:cubicBezTo>
                    <a:pt x="2742300" y="3651230"/>
                    <a:pt x="2731578" y="3657416"/>
                    <a:pt x="2724214" y="3669787"/>
                  </a:cubicBezTo>
                  <a:lnTo>
                    <a:pt x="2723861" y="3669787"/>
                  </a:lnTo>
                  <a:lnTo>
                    <a:pt x="2723861" y="3608814"/>
                  </a:lnTo>
                  <a:close/>
                  <a:moveTo>
                    <a:pt x="1424024" y="3608814"/>
                  </a:moveTo>
                  <a:lnTo>
                    <a:pt x="1424024" y="3746224"/>
                  </a:lnTo>
                  <a:lnTo>
                    <a:pt x="1437986" y="3746224"/>
                  </a:lnTo>
                  <a:lnTo>
                    <a:pt x="1437986" y="3608814"/>
                  </a:lnTo>
                  <a:close/>
                  <a:moveTo>
                    <a:pt x="1319161" y="3608814"/>
                  </a:moveTo>
                  <a:lnTo>
                    <a:pt x="1319161" y="3746224"/>
                  </a:lnTo>
                  <a:lnTo>
                    <a:pt x="1333211" y="3746224"/>
                  </a:lnTo>
                  <a:lnTo>
                    <a:pt x="1333211" y="3732616"/>
                  </a:lnTo>
                  <a:lnTo>
                    <a:pt x="1333565" y="3732616"/>
                  </a:lnTo>
                  <a:cubicBezTo>
                    <a:pt x="1339927" y="3743161"/>
                    <a:pt x="1349235" y="3748433"/>
                    <a:pt x="1361488" y="3748433"/>
                  </a:cubicBezTo>
                  <a:cubicBezTo>
                    <a:pt x="1374390" y="3748433"/>
                    <a:pt x="1384685" y="3743794"/>
                    <a:pt x="1392373" y="3734516"/>
                  </a:cubicBezTo>
                  <a:cubicBezTo>
                    <a:pt x="1400060" y="3725237"/>
                    <a:pt x="1403905" y="3712763"/>
                    <a:pt x="1403905" y="3697092"/>
                  </a:cubicBezTo>
                  <a:cubicBezTo>
                    <a:pt x="1403905" y="3683189"/>
                    <a:pt x="1400502" y="3672070"/>
                    <a:pt x="1393698" y="3663734"/>
                  </a:cubicBezTo>
                  <a:cubicBezTo>
                    <a:pt x="1386894" y="3655398"/>
                    <a:pt x="1377571" y="3651230"/>
                    <a:pt x="1365730" y="3651230"/>
                  </a:cubicBezTo>
                  <a:cubicBezTo>
                    <a:pt x="1351650" y="3651230"/>
                    <a:pt x="1340928" y="3657416"/>
                    <a:pt x="1333565" y="3669787"/>
                  </a:cubicBezTo>
                  <a:lnTo>
                    <a:pt x="1333211" y="3669787"/>
                  </a:lnTo>
                  <a:lnTo>
                    <a:pt x="1333211" y="3608814"/>
                  </a:lnTo>
                  <a:close/>
                  <a:moveTo>
                    <a:pt x="2552481" y="3414226"/>
                  </a:moveTo>
                  <a:cubicBezTo>
                    <a:pt x="2549889" y="3414226"/>
                    <a:pt x="2547621" y="3415183"/>
                    <a:pt x="2545677" y="3417098"/>
                  </a:cubicBezTo>
                  <a:cubicBezTo>
                    <a:pt x="2543733" y="3419012"/>
                    <a:pt x="2542760" y="3421354"/>
                    <a:pt x="2542760" y="3424123"/>
                  </a:cubicBezTo>
                  <a:cubicBezTo>
                    <a:pt x="2542760" y="3426833"/>
                    <a:pt x="2543718" y="3429145"/>
                    <a:pt x="2545632" y="3431060"/>
                  </a:cubicBezTo>
                  <a:cubicBezTo>
                    <a:pt x="2547547" y="3432974"/>
                    <a:pt x="2549830" y="3433932"/>
                    <a:pt x="2552481" y="3433932"/>
                  </a:cubicBezTo>
                  <a:cubicBezTo>
                    <a:pt x="2555132" y="3433932"/>
                    <a:pt x="2557415" y="3432945"/>
                    <a:pt x="2559329" y="3430971"/>
                  </a:cubicBezTo>
                  <a:cubicBezTo>
                    <a:pt x="2561244" y="3428998"/>
                    <a:pt x="2562201" y="3426715"/>
                    <a:pt x="2562201" y="3424123"/>
                  </a:cubicBezTo>
                  <a:cubicBezTo>
                    <a:pt x="2562201" y="3421354"/>
                    <a:pt x="2561229" y="3419012"/>
                    <a:pt x="2559285" y="3417098"/>
                  </a:cubicBezTo>
                  <a:cubicBezTo>
                    <a:pt x="2557341" y="3415183"/>
                    <a:pt x="2555073" y="3414226"/>
                    <a:pt x="2552481" y="3414226"/>
                  </a:cubicBezTo>
                  <a:close/>
                  <a:moveTo>
                    <a:pt x="2275730" y="3384800"/>
                  </a:moveTo>
                  <a:lnTo>
                    <a:pt x="2275730" y="3394167"/>
                  </a:lnTo>
                  <a:cubicBezTo>
                    <a:pt x="2275730" y="3402179"/>
                    <a:pt x="2273285" y="3408836"/>
                    <a:pt x="2268396" y="3414138"/>
                  </a:cubicBezTo>
                  <a:cubicBezTo>
                    <a:pt x="2263506" y="3419440"/>
                    <a:pt x="2257320" y="3422091"/>
                    <a:pt x="2249839" y="3422091"/>
                  </a:cubicBezTo>
                  <a:cubicBezTo>
                    <a:pt x="2244419" y="3422091"/>
                    <a:pt x="2240045" y="3420647"/>
                    <a:pt x="2236716" y="3417761"/>
                  </a:cubicBezTo>
                  <a:cubicBezTo>
                    <a:pt x="2233388" y="3414874"/>
                    <a:pt x="2231724" y="3411074"/>
                    <a:pt x="2231724" y="3406361"/>
                  </a:cubicBezTo>
                  <a:cubicBezTo>
                    <a:pt x="2231724" y="3400117"/>
                    <a:pt x="2233461" y="3395698"/>
                    <a:pt x="2236937" y="3393106"/>
                  </a:cubicBezTo>
                  <a:cubicBezTo>
                    <a:pt x="2240413" y="3390514"/>
                    <a:pt x="2245774" y="3388747"/>
                    <a:pt x="2253020" y="3387804"/>
                  </a:cubicBezTo>
                  <a:close/>
                  <a:moveTo>
                    <a:pt x="1513730" y="3384800"/>
                  </a:moveTo>
                  <a:lnTo>
                    <a:pt x="1513730" y="3394167"/>
                  </a:lnTo>
                  <a:cubicBezTo>
                    <a:pt x="1513730" y="3402179"/>
                    <a:pt x="1511286" y="3408836"/>
                    <a:pt x="1506396" y="3414138"/>
                  </a:cubicBezTo>
                  <a:cubicBezTo>
                    <a:pt x="1501506" y="3419440"/>
                    <a:pt x="1495321" y="3422091"/>
                    <a:pt x="1487839" y="3422091"/>
                  </a:cubicBezTo>
                  <a:cubicBezTo>
                    <a:pt x="1482419" y="3422091"/>
                    <a:pt x="1478045" y="3420647"/>
                    <a:pt x="1474716" y="3417761"/>
                  </a:cubicBezTo>
                  <a:cubicBezTo>
                    <a:pt x="1471388" y="3414874"/>
                    <a:pt x="1469724" y="3411074"/>
                    <a:pt x="1469724" y="3406361"/>
                  </a:cubicBezTo>
                  <a:cubicBezTo>
                    <a:pt x="1469724" y="3400117"/>
                    <a:pt x="1471462" y="3395698"/>
                    <a:pt x="1474937" y="3393106"/>
                  </a:cubicBezTo>
                  <a:cubicBezTo>
                    <a:pt x="1478413" y="3390514"/>
                    <a:pt x="1483774" y="3388747"/>
                    <a:pt x="1491020" y="3387804"/>
                  </a:cubicBezTo>
                  <a:close/>
                  <a:moveTo>
                    <a:pt x="2440976" y="3348923"/>
                  </a:moveTo>
                  <a:cubicBezTo>
                    <a:pt x="2448399" y="3348923"/>
                    <a:pt x="2454187" y="3351368"/>
                    <a:pt x="2458340" y="3356257"/>
                  </a:cubicBezTo>
                  <a:cubicBezTo>
                    <a:pt x="2462493" y="3361147"/>
                    <a:pt x="2464570" y="3367922"/>
                    <a:pt x="2464570" y="3376582"/>
                  </a:cubicBezTo>
                  <a:lnTo>
                    <a:pt x="2413406" y="3376582"/>
                  </a:lnTo>
                  <a:cubicBezTo>
                    <a:pt x="2414643" y="3368216"/>
                    <a:pt x="2417794" y="3361515"/>
                    <a:pt x="2422861" y="3356478"/>
                  </a:cubicBezTo>
                  <a:cubicBezTo>
                    <a:pt x="2427927" y="3351441"/>
                    <a:pt x="2433966" y="3348923"/>
                    <a:pt x="2440976" y="3348923"/>
                  </a:cubicBezTo>
                  <a:close/>
                  <a:moveTo>
                    <a:pt x="2711211" y="3348746"/>
                  </a:moveTo>
                  <a:cubicBezTo>
                    <a:pt x="2721049" y="3348746"/>
                    <a:pt x="2728619" y="3351972"/>
                    <a:pt x="2733921" y="3358422"/>
                  </a:cubicBezTo>
                  <a:cubicBezTo>
                    <a:pt x="2739223" y="3364873"/>
                    <a:pt x="2741874" y="3373960"/>
                    <a:pt x="2741874" y="3385683"/>
                  </a:cubicBezTo>
                  <a:cubicBezTo>
                    <a:pt x="2741874" y="3397348"/>
                    <a:pt x="2739238" y="3406347"/>
                    <a:pt x="2733965" y="3412679"/>
                  </a:cubicBezTo>
                  <a:cubicBezTo>
                    <a:pt x="2728693" y="3419012"/>
                    <a:pt x="2721108" y="3422179"/>
                    <a:pt x="2711211" y="3422179"/>
                  </a:cubicBezTo>
                  <a:cubicBezTo>
                    <a:pt x="2701667" y="3422179"/>
                    <a:pt x="2694023" y="3418895"/>
                    <a:pt x="2688279" y="3412326"/>
                  </a:cubicBezTo>
                  <a:cubicBezTo>
                    <a:pt x="2682536" y="3405757"/>
                    <a:pt x="2679664" y="3396994"/>
                    <a:pt x="2679664" y="3386037"/>
                  </a:cubicBezTo>
                  <a:cubicBezTo>
                    <a:pt x="2679664" y="3374490"/>
                    <a:pt x="2682521" y="3365389"/>
                    <a:pt x="2688235" y="3358732"/>
                  </a:cubicBezTo>
                  <a:cubicBezTo>
                    <a:pt x="2693950" y="3352075"/>
                    <a:pt x="2701608" y="3348746"/>
                    <a:pt x="2711211" y="3348746"/>
                  </a:cubicBezTo>
                  <a:close/>
                  <a:moveTo>
                    <a:pt x="1600674" y="3348746"/>
                  </a:moveTo>
                  <a:cubicBezTo>
                    <a:pt x="1608862" y="3348746"/>
                    <a:pt x="1615416" y="3351751"/>
                    <a:pt x="1620335" y="3357760"/>
                  </a:cubicBezTo>
                  <a:cubicBezTo>
                    <a:pt x="1625255" y="3363768"/>
                    <a:pt x="1627714" y="3371957"/>
                    <a:pt x="1627714" y="3382325"/>
                  </a:cubicBezTo>
                  <a:cubicBezTo>
                    <a:pt x="1627714" y="3394874"/>
                    <a:pt x="1625107" y="3404653"/>
                    <a:pt x="1619894" y="3411663"/>
                  </a:cubicBezTo>
                  <a:cubicBezTo>
                    <a:pt x="1614680" y="3418674"/>
                    <a:pt x="1607508" y="3422179"/>
                    <a:pt x="1598376" y="3422179"/>
                  </a:cubicBezTo>
                  <a:cubicBezTo>
                    <a:pt x="1590659" y="3422179"/>
                    <a:pt x="1584223" y="3419454"/>
                    <a:pt x="1579068" y="3414005"/>
                  </a:cubicBezTo>
                  <a:cubicBezTo>
                    <a:pt x="1573913" y="3408556"/>
                    <a:pt x="1571336" y="3401943"/>
                    <a:pt x="1571336" y="3394167"/>
                  </a:cubicBezTo>
                  <a:lnTo>
                    <a:pt x="1571336" y="3380912"/>
                  </a:lnTo>
                  <a:cubicBezTo>
                    <a:pt x="1571336" y="3371721"/>
                    <a:pt x="1574076" y="3364063"/>
                    <a:pt x="1579554" y="3357936"/>
                  </a:cubicBezTo>
                  <a:cubicBezTo>
                    <a:pt x="1585033" y="3351810"/>
                    <a:pt x="1592073" y="3348746"/>
                    <a:pt x="1600674" y="3348746"/>
                  </a:cubicBezTo>
                  <a:close/>
                  <a:moveTo>
                    <a:pt x="2012425" y="3344063"/>
                  </a:moveTo>
                  <a:cubicBezTo>
                    <a:pt x="2023501" y="3344063"/>
                    <a:pt x="2029038" y="3350631"/>
                    <a:pt x="2029038" y="3363768"/>
                  </a:cubicBezTo>
                  <a:cubicBezTo>
                    <a:pt x="2029038" y="3376081"/>
                    <a:pt x="2026844" y="3386052"/>
                    <a:pt x="2022455" y="3393681"/>
                  </a:cubicBezTo>
                  <a:cubicBezTo>
                    <a:pt x="2018066" y="3401310"/>
                    <a:pt x="2012013" y="3405124"/>
                    <a:pt x="2004296" y="3405124"/>
                  </a:cubicBezTo>
                  <a:cubicBezTo>
                    <a:pt x="1998699" y="3405124"/>
                    <a:pt x="1994399" y="3403003"/>
                    <a:pt x="1991394" y="3398762"/>
                  </a:cubicBezTo>
                  <a:cubicBezTo>
                    <a:pt x="1988390" y="3394520"/>
                    <a:pt x="1986887" y="3388865"/>
                    <a:pt x="1986887" y="3381795"/>
                  </a:cubicBezTo>
                  <a:cubicBezTo>
                    <a:pt x="1986887" y="3371015"/>
                    <a:pt x="1989244" y="3362031"/>
                    <a:pt x="1993957" y="3354843"/>
                  </a:cubicBezTo>
                  <a:cubicBezTo>
                    <a:pt x="1998670" y="3347656"/>
                    <a:pt x="2004826" y="3344063"/>
                    <a:pt x="2012425" y="3344063"/>
                  </a:cubicBezTo>
                  <a:close/>
                  <a:moveTo>
                    <a:pt x="2305412" y="3339026"/>
                  </a:moveTo>
                  <a:lnTo>
                    <a:pt x="2340670" y="3431899"/>
                  </a:lnTo>
                  <a:lnTo>
                    <a:pt x="2354102" y="3431899"/>
                  </a:lnTo>
                  <a:lnTo>
                    <a:pt x="2391305" y="3339026"/>
                  </a:lnTo>
                  <a:lnTo>
                    <a:pt x="2376547" y="3339026"/>
                  </a:lnTo>
                  <a:lnTo>
                    <a:pt x="2351363" y="3407510"/>
                  </a:lnTo>
                  <a:cubicBezTo>
                    <a:pt x="2350067" y="3411163"/>
                    <a:pt x="2349124" y="3415286"/>
                    <a:pt x="2348535" y="3419881"/>
                  </a:cubicBezTo>
                  <a:lnTo>
                    <a:pt x="2348093" y="3419881"/>
                  </a:lnTo>
                  <a:cubicBezTo>
                    <a:pt x="2347622" y="3416406"/>
                    <a:pt x="2346532" y="3412193"/>
                    <a:pt x="2344824" y="3407245"/>
                  </a:cubicBezTo>
                  <a:lnTo>
                    <a:pt x="2320876" y="3339026"/>
                  </a:lnTo>
                  <a:close/>
                  <a:moveTo>
                    <a:pt x="2538877" y="3337435"/>
                  </a:moveTo>
                  <a:cubicBezTo>
                    <a:pt x="2533516" y="3337435"/>
                    <a:pt x="2528671" y="3339276"/>
                    <a:pt x="2524341" y="3342958"/>
                  </a:cubicBezTo>
                  <a:cubicBezTo>
                    <a:pt x="2520011" y="3346640"/>
                    <a:pt x="2516785" y="3351751"/>
                    <a:pt x="2514665" y="3358290"/>
                  </a:cubicBezTo>
                  <a:lnTo>
                    <a:pt x="2514311" y="3358290"/>
                  </a:lnTo>
                  <a:lnTo>
                    <a:pt x="2514311" y="3339026"/>
                  </a:lnTo>
                  <a:lnTo>
                    <a:pt x="2500261" y="3339026"/>
                  </a:lnTo>
                  <a:lnTo>
                    <a:pt x="2500261" y="3431899"/>
                  </a:lnTo>
                  <a:lnTo>
                    <a:pt x="2514311" y="3431899"/>
                  </a:lnTo>
                  <a:lnTo>
                    <a:pt x="2514311" y="3384358"/>
                  </a:lnTo>
                  <a:cubicBezTo>
                    <a:pt x="2514311" y="3374107"/>
                    <a:pt x="2516461" y="3365889"/>
                    <a:pt x="2520762" y="3359704"/>
                  </a:cubicBezTo>
                  <a:cubicBezTo>
                    <a:pt x="2525062" y="3353518"/>
                    <a:pt x="2530394" y="3350425"/>
                    <a:pt x="2536756" y="3350425"/>
                  </a:cubicBezTo>
                  <a:cubicBezTo>
                    <a:pt x="2541587" y="3350425"/>
                    <a:pt x="2545328" y="3351427"/>
                    <a:pt x="2547979" y="3353430"/>
                  </a:cubicBezTo>
                  <a:lnTo>
                    <a:pt x="2547979" y="3338672"/>
                  </a:lnTo>
                  <a:cubicBezTo>
                    <a:pt x="2545799" y="3337848"/>
                    <a:pt x="2542765" y="3337435"/>
                    <a:pt x="2538877" y="3337435"/>
                  </a:cubicBezTo>
                  <a:close/>
                  <a:moveTo>
                    <a:pt x="2819609" y="3336905"/>
                  </a:moveTo>
                  <a:cubicBezTo>
                    <a:pt x="2806943" y="3336905"/>
                    <a:pt x="2797370" y="3342531"/>
                    <a:pt x="2790889" y="3353783"/>
                  </a:cubicBezTo>
                  <a:lnTo>
                    <a:pt x="2790536" y="3353783"/>
                  </a:lnTo>
                  <a:lnTo>
                    <a:pt x="2790536" y="3339026"/>
                  </a:lnTo>
                  <a:lnTo>
                    <a:pt x="2776486" y="3339026"/>
                  </a:lnTo>
                  <a:lnTo>
                    <a:pt x="2776486" y="3431899"/>
                  </a:lnTo>
                  <a:lnTo>
                    <a:pt x="2790536" y="3431899"/>
                  </a:lnTo>
                  <a:lnTo>
                    <a:pt x="2790536" y="3378879"/>
                  </a:lnTo>
                  <a:cubicBezTo>
                    <a:pt x="2790536" y="3370043"/>
                    <a:pt x="2792716" y="3362811"/>
                    <a:pt x="2797075" y="3357185"/>
                  </a:cubicBezTo>
                  <a:cubicBezTo>
                    <a:pt x="2801434" y="3351559"/>
                    <a:pt x="2806884" y="3348746"/>
                    <a:pt x="2813423" y="3348746"/>
                  </a:cubicBezTo>
                  <a:cubicBezTo>
                    <a:pt x="2827797" y="3348746"/>
                    <a:pt x="2834984" y="3358054"/>
                    <a:pt x="2834984" y="3376670"/>
                  </a:cubicBezTo>
                  <a:lnTo>
                    <a:pt x="2834984" y="3431899"/>
                  </a:lnTo>
                  <a:lnTo>
                    <a:pt x="2848946" y="3431899"/>
                  </a:lnTo>
                  <a:lnTo>
                    <a:pt x="2848946" y="3378879"/>
                  </a:lnTo>
                  <a:cubicBezTo>
                    <a:pt x="2848946" y="3370749"/>
                    <a:pt x="2851229" y="3363695"/>
                    <a:pt x="2855795" y="3357715"/>
                  </a:cubicBezTo>
                  <a:cubicBezTo>
                    <a:pt x="2860360" y="3351736"/>
                    <a:pt x="2865824" y="3348746"/>
                    <a:pt x="2872187" y="3348746"/>
                  </a:cubicBezTo>
                  <a:cubicBezTo>
                    <a:pt x="2879727" y="3348746"/>
                    <a:pt x="2885133" y="3350999"/>
                    <a:pt x="2888402" y="3355506"/>
                  </a:cubicBezTo>
                  <a:cubicBezTo>
                    <a:pt x="2891672" y="3360013"/>
                    <a:pt x="2893306" y="3367716"/>
                    <a:pt x="2893306" y="3378614"/>
                  </a:cubicBezTo>
                  <a:lnTo>
                    <a:pt x="2893306" y="3431899"/>
                  </a:lnTo>
                  <a:lnTo>
                    <a:pt x="2907357" y="3431899"/>
                  </a:lnTo>
                  <a:lnTo>
                    <a:pt x="2907357" y="3374726"/>
                  </a:lnTo>
                  <a:cubicBezTo>
                    <a:pt x="2907357" y="3349512"/>
                    <a:pt x="2897136" y="3336905"/>
                    <a:pt x="2876694" y="3336905"/>
                  </a:cubicBezTo>
                  <a:cubicBezTo>
                    <a:pt x="2863026" y="3336905"/>
                    <a:pt x="2852746" y="3343356"/>
                    <a:pt x="2845854" y="3356257"/>
                  </a:cubicBezTo>
                  <a:cubicBezTo>
                    <a:pt x="2843968" y="3350248"/>
                    <a:pt x="2840625" y="3345521"/>
                    <a:pt x="2835824" y="3342074"/>
                  </a:cubicBezTo>
                  <a:cubicBezTo>
                    <a:pt x="2831023" y="3338628"/>
                    <a:pt x="2825618" y="3336905"/>
                    <a:pt x="2819609" y="3336905"/>
                  </a:cubicBezTo>
                  <a:close/>
                  <a:moveTo>
                    <a:pt x="2712448" y="3336905"/>
                  </a:moveTo>
                  <a:cubicBezTo>
                    <a:pt x="2697897" y="3336905"/>
                    <a:pt x="2686424" y="3341338"/>
                    <a:pt x="2678029" y="3350204"/>
                  </a:cubicBezTo>
                  <a:cubicBezTo>
                    <a:pt x="2669634" y="3359070"/>
                    <a:pt x="2665437" y="3371221"/>
                    <a:pt x="2665437" y="3386655"/>
                  </a:cubicBezTo>
                  <a:cubicBezTo>
                    <a:pt x="2665437" y="3400853"/>
                    <a:pt x="2669531" y="3412311"/>
                    <a:pt x="2677720" y="3421030"/>
                  </a:cubicBezTo>
                  <a:cubicBezTo>
                    <a:pt x="2685908" y="3429749"/>
                    <a:pt x="2696748" y="3434108"/>
                    <a:pt x="2710239" y="3434108"/>
                  </a:cubicBezTo>
                  <a:cubicBezTo>
                    <a:pt x="2724024" y="3434108"/>
                    <a:pt x="2735128" y="3429646"/>
                    <a:pt x="2743553" y="3420721"/>
                  </a:cubicBezTo>
                  <a:cubicBezTo>
                    <a:pt x="2751977" y="3411796"/>
                    <a:pt x="2756189" y="3399969"/>
                    <a:pt x="2756189" y="3385242"/>
                  </a:cubicBezTo>
                  <a:cubicBezTo>
                    <a:pt x="2756189" y="3370043"/>
                    <a:pt x="2752286" y="3358187"/>
                    <a:pt x="2744481" y="3349674"/>
                  </a:cubicBezTo>
                  <a:cubicBezTo>
                    <a:pt x="2736675" y="3341161"/>
                    <a:pt x="2725997" y="3336905"/>
                    <a:pt x="2712448" y="3336905"/>
                  </a:cubicBezTo>
                  <a:close/>
                  <a:moveTo>
                    <a:pt x="2627606" y="3336905"/>
                  </a:moveTo>
                  <a:cubicBezTo>
                    <a:pt x="2613055" y="3336905"/>
                    <a:pt x="2601435" y="3341515"/>
                    <a:pt x="2592746" y="3350734"/>
                  </a:cubicBezTo>
                  <a:cubicBezTo>
                    <a:pt x="2584056" y="3359954"/>
                    <a:pt x="2579712" y="3372252"/>
                    <a:pt x="2579712" y="3387627"/>
                  </a:cubicBezTo>
                  <a:cubicBezTo>
                    <a:pt x="2579712" y="3401648"/>
                    <a:pt x="2583806" y="3412900"/>
                    <a:pt x="2591995" y="3421384"/>
                  </a:cubicBezTo>
                  <a:cubicBezTo>
                    <a:pt x="2600183" y="3429867"/>
                    <a:pt x="2610758" y="3434108"/>
                    <a:pt x="2623718" y="3434108"/>
                  </a:cubicBezTo>
                  <a:cubicBezTo>
                    <a:pt x="2633203" y="3434108"/>
                    <a:pt x="2641598" y="3431929"/>
                    <a:pt x="2648903" y="3427569"/>
                  </a:cubicBezTo>
                  <a:lnTo>
                    <a:pt x="2648903" y="3414049"/>
                  </a:lnTo>
                  <a:cubicBezTo>
                    <a:pt x="2641716" y="3419469"/>
                    <a:pt x="2634028" y="3422179"/>
                    <a:pt x="2625839" y="3422179"/>
                  </a:cubicBezTo>
                  <a:cubicBezTo>
                    <a:pt x="2615942" y="3422179"/>
                    <a:pt x="2608151" y="3418924"/>
                    <a:pt x="2602466" y="3412414"/>
                  </a:cubicBezTo>
                  <a:cubicBezTo>
                    <a:pt x="2596781" y="3405905"/>
                    <a:pt x="2593939" y="3397230"/>
                    <a:pt x="2593939" y="3386390"/>
                  </a:cubicBezTo>
                  <a:cubicBezTo>
                    <a:pt x="2593939" y="3375021"/>
                    <a:pt x="2597046" y="3365904"/>
                    <a:pt x="2603261" y="3359041"/>
                  </a:cubicBezTo>
                  <a:cubicBezTo>
                    <a:pt x="2609477" y="3352178"/>
                    <a:pt x="2617326" y="3348746"/>
                    <a:pt x="2626811" y="3348746"/>
                  </a:cubicBezTo>
                  <a:cubicBezTo>
                    <a:pt x="2634646" y="3348746"/>
                    <a:pt x="2642040" y="3351191"/>
                    <a:pt x="2648991" y="3356081"/>
                  </a:cubicBezTo>
                  <a:lnTo>
                    <a:pt x="2648991" y="3341412"/>
                  </a:lnTo>
                  <a:cubicBezTo>
                    <a:pt x="2642747" y="3338407"/>
                    <a:pt x="2635618" y="3336905"/>
                    <a:pt x="2627606" y="3336905"/>
                  </a:cubicBezTo>
                  <a:close/>
                  <a:moveTo>
                    <a:pt x="2441153" y="3336905"/>
                  </a:moveTo>
                  <a:cubicBezTo>
                    <a:pt x="2429135" y="3336905"/>
                    <a:pt x="2419061" y="3341515"/>
                    <a:pt x="2410931" y="3350734"/>
                  </a:cubicBezTo>
                  <a:cubicBezTo>
                    <a:pt x="2402802" y="3359954"/>
                    <a:pt x="2398737" y="3371604"/>
                    <a:pt x="2398737" y="3385683"/>
                  </a:cubicBezTo>
                  <a:cubicBezTo>
                    <a:pt x="2398737" y="3400824"/>
                    <a:pt x="2402433" y="3412679"/>
                    <a:pt x="2409827" y="3421251"/>
                  </a:cubicBezTo>
                  <a:cubicBezTo>
                    <a:pt x="2417220" y="3429823"/>
                    <a:pt x="2427456" y="3434108"/>
                    <a:pt x="2440534" y="3434108"/>
                  </a:cubicBezTo>
                  <a:cubicBezTo>
                    <a:pt x="2453730" y="3434108"/>
                    <a:pt x="2464482" y="3431074"/>
                    <a:pt x="2472788" y="3425007"/>
                  </a:cubicBezTo>
                  <a:lnTo>
                    <a:pt x="2472788" y="3411575"/>
                  </a:lnTo>
                  <a:cubicBezTo>
                    <a:pt x="2464069" y="3418585"/>
                    <a:pt x="2454408" y="3422091"/>
                    <a:pt x="2443804" y="3422091"/>
                  </a:cubicBezTo>
                  <a:cubicBezTo>
                    <a:pt x="2434614" y="3422091"/>
                    <a:pt x="2427294" y="3419248"/>
                    <a:pt x="2421845" y="3413563"/>
                  </a:cubicBezTo>
                  <a:cubicBezTo>
                    <a:pt x="2416395" y="3407878"/>
                    <a:pt x="2413523" y="3399675"/>
                    <a:pt x="2413229" y="3388953"/>
                  </a:cubicBezTo>
                  <a:lnTo>
                    <a:pt x="2479062" y="3388953"/>
                  </a:lnTo>
                  <a:lnTo>
                    <a:pt x="2479062" y="3381353"/>
                  </a:lnTo>
                  <a:cubicBezTo>
                    <a:pt x="2479062" y="3367450"/>
                    <a:pt x="2475748" y="3356567"/>
                    <a:pt x="2469121" y="3348702"/>
                  </a:cubicBezTo>
                  <a:cubicBezTo>
                    <a:pt x="2462493" y="3340837"/>
                    <a:pt x="2453171" y="3336905"/>
                    <a:pt x="2441153" y="3336905"/>
                  </a:cubicBezTo>
                  <a:close/>
                  <a:moveTo>
                    <a:pt x="2257527" y="3336905"/>
                  </a:moveTo>
                  <a:cubicBezTo>
                    <a:pt x="2245744" y="3336905"/>
                    <a:pt x="2235317" y="3339821"/>
                    <a:pt x="2226245" y="3345653"/>
                  </a:cubicBezTo>
                  <a:lnTo>
                    <a:pt x="2226245" y="3360499"/>
                  </a:lnTo>
                  <a:cubicBezTo>
                    <a:pt x="2235082" y="3352782"/>
                    <a:pt x="2245155" y="3348923"/>
                    <a:pt x="2256466" y="3348923"/>
                  </a:cubicBezTo>
                  <a:cubicBezTo>
                    <a:pt x="2269309" y="3348923"/>
                    <a:pt x="2275730" y="3356994"/>
                    <a:pt x="2275730" y="3373135"/>
                  </a:cubicBezTo>
                  <a:lnTo>
                    <a:pt x="2247718" y="3377200"/>
                  </a:lnTo>
                  <a:cubicBezTo>
                    <a:pt x="2227335" y="3380028"/>
                    <a:pt x="2217143" y="3390072"/>
                    <a:pt x="2217143" y="3407333"/>
                  </a:cubicBezTo>
                  <a:cubicBezTo>
                    <a:pt x="2217143" y="3415463"/>
                    <a:pt x="2219809" y="3421958"/>
                    <a:pt x="2225140" y="3426818"/>
                  </a:cubicBezTo>
                  <a:cubicBezTo>
                    <a:pt x="2230472" y="3431678"/>
                    <a:pt x="2237674" y="3434108"/>
                    <a:pt x="2246746" y="3434108"/>
                  </a:cubicBezTo>
                  <a:cubicBezTo>
                    <a:pt x="2259353" y="3434108"/>
                    <a:pt x="2268867" y="3428512"/>
                    <a:pt x="2275288" y="3417319"/>
                  </a:cubicBezTo>
                  <a:lnTo>
                    <a:pt x="2275819" y="3417319"/>
                  </a:lnTo>
                  <a:lnTo>
                    <a:pt x="2275819" y="3431899"/>
                  </a:lnTo>
                  <a:lnTo>
                    <a:pt x="2289869" y="3431899"/>
                  </a:lnTo>
                  <a:lnTo>
                    <a:pt x="2289869" y="3371191"/>
                  </a:lnTo>
                  <a:cubicBezTo>
                    <a:pt x="2289869" y="3348334"/>
                    <a:pt x="2279088" y="3336905"/>
                    <a:pt x="2257527" y="3336905"/>
                  </a:cubicBezTo>
                  <a:close/>
                  <a:moveTo>
                    <a:pt x="2164151" y="3336905"/>
                  </a:moveTo>
                  <a:cubicBezTo>
                    <a:pt x="2150778" y="3336905"/>
                    <a:pt x="2140616" y="3342796"/>
                    <a:pt x="2133665" y="3354578"/>
                  </a:cubicBezTo>
                  <a:lnTo>
                    <a:pt x="2133311" y="3354578"/>
                  </a:lnTo>
                  <a:lnTo>
                    <a:pt x="2133311" y="3339026"/>
                  </a:lnTo>
                  <a:lnTo>
                    <a:pt x="2119261" y="3339026"/>
                  </a:lnTo>
                  <a:lnTo>
                    <a:pt x="2119261" y="3431899"/>
                  </a:lnTo>
                  <a:lnTo>
                    <a:pt x="2133311" y="3431899"/>
                  </a:lnTo>
                  <a:lnTo>
                    <a:pt x="2133311" y="3378968"/>
                  </a:lnTo>
                  <a:cubicBezTo>
                    <a:pt x="2133311" y="3370190"/>
                    <a:pt x="2135800" y="3362958"/>
                    <a:pt x="2140778" y="3357274"/>
                  </a:cubicBezTo>
                  <a:cubicBezTo>
                    <a:pt x="2145756" y="3351589"/>
                    <a:pt x="2152015" y="3348746"/>
                    <a:pt x="2159556" y="3348746"/>
                  </a:cubicBezTo>
                  <a:cubicBezTo>
                    <a:pt x="2174225" y="3348746"/>
                    <a:pt x="2181559" y="3358791"/>
                    <a:pt x="2181559" y="3378879"/>
                  </a:cubicBezTo>
                  <a:lnTo>
                    <a:pt x="2181559" y="3431899"/>
                  </a:lnTo>
                  <a:lnTo>
                    <a:pt x="2195610" y="3431899"/>
                  </a:lnTo>
                  <a:lnTo>
                    <a:pt x="2195610" y="3375168"/>
                  </a:lnTo>
                  <a:cubicBezTo>
                    <a:pt x="2195610" y="3362738"/>
                    <a:pt x="2192914" y="3353253"/>
                    <a:pt x="2187524" y="3346714"/>
                  </a:cubicBezTo>
                  <a:cubicBezTo>
                    <a:pt x="2182134" y="3340175"/>
                    <a:pt x="2174343" y="3336905"/>
                    <a:pt x="2164151" y="3336905"/>
                  </a:cubicBezTo>
                  <a:close/>
                  <a:moveTo>
                    <a:pt x="1703682" y="3336905"/>
                  </a:moveTo>
                  <a:cubicBezTo>
                    <a:pt x="1689130" y="3336905"/>
                    <a:pt x="1677510" y="3341515"/>
                    <a:pt x="1668821" y="3350734"/>
                  </a:cubicBezTo>
                  <a:cubicBezTo>
                    <a:pt x="1660131" y="3359954"/>
                    <a:pt x="1655787" y="3372252"/>
                    <a:pt x="1655787" y="3387627"/>
                  </a:cubicBezTo>
                  <a:cubicBezTo>
                    <a:pt x="1655787" y="3401648"/>
                    <a:pt x="1659881" y="3412900"/>
                    <a:pt x="1668070" y="3421384"/>
                  </a:cubicBezTo>
                  <a:cubicBezTo>
                    <a:pt x="1676258" y="3429867"/>
                    <a:pt x="1686833" y="3434108"/>
                    <a:pt x="1699793" y="3434108"/>
                  </a:cubicBezTo>
                  <a:cubicBezTo>
                    <a:pt x="1709278" y="3434108"/>
                    <a:pt x="1717673" y="3431929"/>
                    <a:pt x="1724978" y="3427569"/>
                  </a:cubicBezTo>
                  <a:lnTo>
                    <a:pt x="1724978" y="3414049"/>
                  </a:lnTo>
                  <a:cubicBezTo>
                    <a:pt x="1717791" y="3419469"/>
                    <a:pt x="1710103" y="3422179"/>
                    <a:pt x="1701914" y="3422179"/>
                  </a:cubicBezTo>
                  <a:cubicBezTo>
                    <a:pt x="1692017" y="3422179"/>
                    <a:pt x="1684226" y="3418924"/>
                    <a:pt x="1678541" y="3412414"/>
                  </a:cubicBezTo>
                  <a:cubicBezTo>
                    <a:pt x="1672856" y="3405905"/>
                    <a:pt x="1670014" y="3397230"/>
                    <a:pt x="1670014" y="3386390"/>
                  </a:cubicBezTo>
                  <a:cubicBezTo>
                    <a:pt x="1670014" y="3375021"/>
                    <a:pt x="1673121" y="3365904"/>
                    <a:pt x="1679337" y="3359041"/>
                  </a:cubicBezTo>
                  <a:cubicBezTo>
                    <a:pt x="1685552" y="3352178"/>
                    <a:pt x="1693401" y="3348746"/>
                    <a:pt x="1702886" y="3348746"/>
                  </a:cubicBezTo>
                  <a:cubicBezTo>
                    <a:pt x="1710721" y="3348746"/>
                    <a:pt x="1718115" y="3351191"/>
                    <a:pt x="1725066" y="3356081"/>
                  </a:cubicBezTo>
                  <a:lnTo>
                    <a:pt x="1725066" y="3341412"/>
                  </a:lnTo>
                  <a:cubicBezTo>
                    <a:pt x="1718822" y="3338407"/>
                    <a:pt x="1711693" y="3336905"/>
                    <a:pt x="1703682" y="3336905"/>
                  </a:cubicBezTo>
                  <a:close/>
                  <a:moveTo>
                    <a:pt x="1495527" y="3336905"/>
                  </a:moveTo>
                  <a:cubicBezTo>
                    <a:pt x="1483745" y="3336905"/>
                    <a:pt x="1473317" y="3339821"/>
                    <a:pt x="1464245" y="3345653"/>
                  </a:cubicBezTo>
                  <a:lnTo>
                    <a:pt x="1464245" y="3360499"/>
                  </a:lnTo>
                  <a:cubicBezTo>
                    <a:pt x="1473082" y="3352782"/>
                    <a:pt x="1483155" y="3348923"/>
                    <a:pt x="1494466" y="3348923"/>
                  </a:cubicBezTo>
                  <a:cubicBezTo>
                    <a:pt x="1507309" y="3348923"/>
                    <a:pt x="1513730" y="3356994"/>
                    <a:pt x="1513730" y="3373135"/>
                  </a:cubicBezTo>
                  <a:lnTo>
                    <a:pt x="1485718" y="3377200"/>
                  </a:lnTo>
                  <a:cubicBezTo>
                    <a:pt x="1465335" y="3380028"/>
                    <a:pt x="1455143" y="3390072"/>
                    <a:pt x="1455143" y="3407333"/>
                  </a:cubicBezTo>
                  <a:cubicBezTo>
                    <a:pt x="1455143" y="3415463"/>
                    <a:pt x="1457809" y="3421958"/>
                    <a:pt x="1463140" y="3426818"/>
                  </a:cubicBezTo>
                  <a:cubicBezTo>
                    <a:pt x="1468472" y="3431678"/>
                    <a:pt x="1475674" y="3434108"/>
                    <a:pt x="1484746" y="3434108"/>
                  </a:cubicBezTo>
                  <a:cubicBezTo>
                    <a:pt x="1497353" y="3434108"/>
                    <a:pt x="1506867" y="3428512"/>
                    <a:pt x="1513288" y="3417319"/>
                  </a:cubicBezTo>
                  <a:lnTo>
                    <a:pt x="1513819" y="3417319"/>
                  </a:lnTo>
                  <a:lnTo>
                    <a:pt x="1513819" y="3431899"/>
                  </a:lnTo>
                  <a:lnTo>
                    <a:pt x="1527869" y="3431899"/>
                  </a:lnTo>
                  <a:lnTo>
                    <a:pt x="1527869" y="3371191"/>
                  </a:lnTo>
                  <a:cubicBezTo>
                    <a:pt x="1527869" y="3348334"/>
                    <a:pt x="1517088" y="3336905"/>
                    <a:pt x="1495527" y="3336905"/>
                  </a:cubicBezTo>
                  <a:close/>
                  <a:moveTo>
                    <a:pt x="2013839" y="3300056"/>
                  </a:moveTo>
                  <a:cubicBezTo>
                    <a:pt x="1992160" y="3300056"/>
                    <a:pt x="1974266" y="3307287"/>
                    <a:pt x="1960156" y="3321750"/>
                  </a:cubicBezTo>
                  <a:cubicBezTo>
                    <a:pt x="1946047" y="3336213"/>
                    <a:pt x="1938993" y="3354608"/>
                    <a:pt x="1938993" y="3376935"/>
                  </a:cubicBezTo>
                  <a:cubicBezTo>
                    <a:pt x="1938993" y="3398438"/>
                    <a:pt x="1945694" y="3415816"/>
                    <a:pt x="1959096" y="3429071"/>
                  </a:cubicBezTo>
                  <a:cubicBezTo>
                    <a:pt x="1972498" y="3442327"/>
                    <a:pt x="1990157" y="3448954"/>
                    <a:pt x="2012072" y="3448954"/>
                  </a:cubicBezTo>
                  <a:cubicBezTo>
                    <a:pt x="2027566" y="3448954"/>
                    <a:pt x="2040614" y="3446715"/>
                    <a:pt x="2051218" y="3442238"/>
                  </a:cubicBezTo>
                  <a:lnTo>
                    <a:pt x="2051218" y="3431369"/>
                  </a:lnTo>
                  <a:cubicBezTo>
                    <a:pt x="2040614" y="3436318"/>
                    <a:pt x="2027860" y="3438792"/>
                    <a:pt x="2012956" y="3438792"/>
                  </a:cubicBezTo>
                  <a:cubicBezTo>
                    <a:pt x="1994045" y="3438792"/>
                    <a:pt x="1978964" y="3433077"/>
                    <a:pt x="1967712" y="3421649"/>
                  </a:cubicBezTo>
                  <a:cubicBezTo>
                    <a:pt x="1956460" y="3410220"/>
                    <a:pt x="1950834" y="3395080"/>
                    <a:pt x="1950834" y="3376228"/>
                  </a:cubicBezTo>
                  <a:cubicBezTo>
                    <a:pt x="1950834" y="3357082"/>
                    <a:pt x="1956725" y="3341264"/>
                    <a:pt x="1968507" y="3328775"/>
                  </a:cubicBezTo>
                  <a:cubicBezTo>
                    <a:pt x="1980289" y="3316286"/>
                    <a:pt x="1995135" y="3310042"/>
                    <a:pt x="2013044" y="3310042"/>
                  </a:cubicBezTo>
                  <a:cubicBezTo>
                    <a:pt x="2032013" y="3310042"/>
                    <a:pt x="2046756" y="3315402"/>
                    <a:pt x="2057272" y="3326124"/>
                  </a:cubicBezTo>
                  <a:cubicBezTo>
                    <a:pt x="2067787" y="3336846"/>
                    <a:pt x="2073045" y="3350513"/>
                    <a:pt x="2073045" y="3367126"/>
                  </a:cubicBezTo>
                  <a:cubicBezTo>
                    <a:pt x="2073045" y="3378202"/>
                    <a:pt x="2070880" y="3387333"/>
                    <a:pt x="2066550" y="3394520"/>
                  </a:cubicBezTo>
                  <a:cubicBezTo>
                    <a:pt x="2062220" y="3401707"/>
                    <a:pt x="2056668" y="3405301"/>
                    <a:pt x="2049893" y="3405301"/>
                  </a:cubicBezTo>
                  <a:cubicBezTo>
                    <a:pt x="2042470" y="3405301"/>
                    <a:pt x="2038759" y="3398938"/>
                    <a:pt x="2038759" y="3386214"/>
                  </a:cubicBezTo>
                  <a:cubicBezTo>
                    <a:pt x="2038759" y="3385507"/>
                    <a:pt x="2040202" y="3368540"/>
                    <a:pt x="2043089" y="3335314"/>
                  </a:cubicBezTo>
                  <a:lnTo>
                    <a:pt x="2032308" y="3335314"/>
                  </a:lnTo>
                  <a:lnTo>
                    <a:pt x="2031424" y="3345742"/>
                  </a:lnTo>
                  <a:lnTo>
                    <a:pt x="2031071" y="3345742"/>
                  </a:lnTo>
                  <a:cubicBezTo>
                    <a:pt x="2030187" y="3342266"/>
                    <a:pt x="2027934" y="3339438"/>
                    <a:pt x="2024311" y="3337258"/>
                  </a:cubicBezTo>
                  <a:cubicBezTo>
                    <a:pt x="2020688" y="3335079"/>
                    <a:pt x="2016844" y="3333989"/>
                    <a:pt x="2012779" y="3333989"/>
                  </a:cubicBezTo>
                  <a:cubicBezTo>
                    <a:pt x="2001350" y="3333989"/>
                    <a:pt x="1992131" y="3338525"/>
                    <a:pt x="1985120" y="3347597"/>
                  </a:cubicBezTo>
                  <a:cubicBezTo>
                    <a:pt x="1978110" y="3356670"/>
                    <a:pt x="1974604" y="3368010"/>
                    <a:pt x="1974604" y="3381619"/>
                  </a:cubicBezTo>
                  <a:cubicBezTo>
                    <a:pt x="1974604" y="3391869"/>
                    <a:pt x="1977138" y="3400058"/>
                    <a:pt x="1982204" y="3406185"/>
                  </a:cubicBezTo>
                  <a:cubicBezTo>
                    <a:pt x="1987270" y="3412311"/>
                    <a:pt x="1993957" y="3415375"/>
                    <a:pt x="2002263" y="3415375"/>
                  </a:cubicBezTo>
                  <a:cubicBezTo>
                    <a:pt x="2015283" y="3415375"/>
                    <a:pt x="2024001" y="3408099"/>
                    <a:pt x="2028420" y="3393548"/>
                  </a:cubicBezTo>
                  <a:lnTo>
                    <a:pt x="2028862" y="3393548"/>
                  </a:lnTo>
                  <a:cubicBezTo>
                    <a:pt x="2028979" y="3408099"/>
                    <a:pt x="2035607" y="3415375"/>
                    <a:pt x="2048744" y="3415375"/>
                  </a:cubicBezTo>
                  <a:cubicBezTo>
                    <a:pt x="2058818" y="3415375"/>
                    <a:pt x="2067389" y="3410780"/>
                    <a:pt x="2074459" y="3401589"/>
                  </a:cubicBezTo>
                  <a:cubicBezTo>
                    <a:pt x="2081528" y="3392399"/>
                    <a:pt x="2085063" y="3380647"/>
                    <a:pt x="2085063" y="3366331"/>
                  </a:cubicBezTo>
                  <a:cubicBezTo>
                    <a:pt x="2085063" y="3346537"/>
                    <a:pt x="2078259" y="3330543"/>
                    <a:pt x="2064650" y="3318348"/>
                  </a:cubicBezTo>
                  <a:cubicBezTo>
                    <a:pt x="2051042" y="3306153"/>
                    <a:pt x="2034105" y="3300056"/>
                    <a:pt x="2013839" y="3300056"/>
                  </a:cubicBezTo>
                  <a:close/>
                  <a:moveTo>
                    <a:pt x="1878471" y="3299703"/>
                  </a:moveTo>
                  <a:cubicBezTo>
                    <a:pt x="1864921" y="3299703"/>
                    <a:pt x="1853168" y="3303709"/>
                    <a:pt x="1843212" y="3311721"/>
                  </a:cubicBezTo>
                  <a:lnTo>
                    <a:pt x="1843212" y="3326654"/>
                  </a:lnTo>
                  <a:cubicBezTo>
                    <a:pt x="1853816" y="3316640"/>
                    <a:pt x="1864951" y="3311632"/>
                    <a:pt x="1876615" y="3311632"/>
                  </a:cubicBezTo>
                  <a:cubicBezTo>
                    <a:pt x="1884686" y="3311632"/>
                    <a:pt x="1890901" y="3313694"/>
                    <a:pt x="1895260" y="3317818"/>
                  </a:cubicBezTo>
                  <a:cubicBezTo>
                    <a:pt x="1899620" y="3321942"/>
                    <a:pt x="1901800" y="3327833"/>
                    <a:pt x="1901800" y="3335491"/>
                  </a:cubicBezTo>
                  <a:cubicBezTo>
                    <a:pt x="1901800" y="3341854"/>
                    <a:pt x="1900327" y="3347907"/>
                    <a:pt x="1897381" y="3353650"/>
                  </a:cubicBezTo>
                  <a:cubicBezTo>
                    <a:pt x="1894436" y="3359394"/>
                    <a:pt x="1886748" y="3368540"/>
                    <a:pt x="1874318" y="3381088"/>
                  </a:cubicBezTo>
                  <a:lnTo>
                    <a:pt x="1836497" y="3419263"/>
                  </a:lnTo>
                  <a:lnTo>
                    <a:pt x="1836497" y="3431899"/>
                  </a:lnTo>
                  <a:lnTo>
                    <a:pt x="1914348" y="3431899"/>
                  </a:lnTo>
                  <a:lnTo>
                    <a:pt x="1914348" y="3419174"/>
                  </a:lnTo>
                  <a:lnTo>
                    <a:pt x="1853286" y="3419174"/>
                  </a:lnTo>
                  <a:lnTo>
                    <a:pt x="1853286" y="3418821"/>
                  </a:lnTo>
                  <a:lnTo>
                    <a:pt x="1883596" y="3388865"/>
                  </a:lnTo>
                  <a:cubicBezTo>
                    <a:pt x="1896615" y="3375727"/>
                    <a:pt x="1905187" y="3365330"/>
                    <a:pt x="1909311" y="3357671"/>
                  </a:cubicBezTo>
                  <a:cubicBezTo>
                    <a:pt x="1913434" y="3350013"/>
                    <a:pt x="1915496" y="3342207"/>
                    <a:pt x="1915496" y="3334254"/>
                  </a:cubicBezTo>
                  <a:cubicBezTo>
                    <a:pt x="1915496" y="3323650"/>
                    <a:pt x="1912139" y="3315240"/>
                    <a:pt x="1905423" y="3309025"/>
                  </a:cubicBezTo>
                  <a:cubicBezTo>
                    <a:pt x="1898707" y="3302810"/>
                    <a:pt x="1889723" y="3299703"/>
                    <a:pt x="1878471" y="3299703"/>
                  </a:cubicBezTo>
                  <a:close/>
                  <a:moveTo>
                    <a:pt x="1792146" y="3298907"/>
                  </a:moveTo>
                  <a:lnTo>
                    <a:pt x="1747786" y="3312781"/>
                  </a:lnTo>
                  <a:lnTo>
                    <a:pt x="1747786" y="3326301"/>
                  </a:lnTo>
                  <a:lnTo>
                    <a:pt x="1778096" y="3317111"/>
                  </a:lnTo>
                  <a:lnTo>
                    <a:pt x="1778096" y="3419351"/>
                  </a:lnTo>
                  <a:lnTo>
                    <a:pt x="1748581" y="3419351"/>
                  </a:lnTo>
                  <a:lnTo>
                    <a:pt x="1748581" y="3431899"/>
                  </a:lnTo>
                  <a:lnTo>
                    <a:pt x="1821572" y="3431899"/>
                  </a:lnTo>
                  <a:lnTo>
                    <a:pt x="1821572" y="3419351"/>
                  </a:lnTo>
                  <a:lnTo>
                    <a:pt x="1792146" y="3419351"/>
                  </a:lnTo>
                  <a:close/>
                  <a:moveTo>
                    <a:pt x="1557286" y="3294489"/>
                  </a:moveTo>
                  <a:lnTo>
                    <a:pt x="1557286" y="3431899"/>
                  </a:lnTo>
                  <a:lnTo>
                    <a:pt x="1571336" y="3431899"/>
                  </a:lnTo>
                  <a:lnTo>
                    <a:pt x="1571336" y="3418291"/>
                  </a:lnTo>
                  <a:lnTo>
                    <a:pt x="1571690" y="3418291"/>
                  </a:lnTo>
                  <a:cubicBezTo>
                    <a:pt x="1578052" y="3428836"/>
                    <a:pt x="1587360" y="3434108"/>
                    <a:pt x="1599613" y="3434108"/>
                  </a:cubicBezTo>
                  <a:cubicBezTo>
                    <a:pt x="1612515" y="3434108"/>
                    <a:pt x="1622810" y="3429469"/>
                    <a:pt x="1630498" y="3420191"/>
                  </a:cubicBezTo>
                  <a:cubicBezTo>
                    <a:pt x="1638186" y="3410912"/>
                    <a:pt x="1642029" y="3398438"/>
                    <a:pt x="1642029" y="3382767"/>
                  </a:cubicBezTo>
                  <a:cubicBezTo>
                    <a:pt x="1642029" y="3368864"/>
                    <a:pt x="1638627" y="3357745"/>
                    <a:pt x="1631823" y="3349409"/>
                  </a:cubicBezTo>
                  <a:cubicBezTo>
                    <a:pt x="1625019" y="3341073"/>
                    <a:pt x="1615696" y="3336905"/>
                    <a:pt x="1603855" y="3336905"/>
                  </a:cubicBezTo>
                  <a:cubicBezTo>
                    <a:pt x="1589775" y="3336905"/>
                    <a:pt x="1579053" y="3343091"/>
                    <a:pt x="1571690" y="3355462"/>
                  </a:cubicBezTo>
                  <a:lnTo>
                    <a:pt x="1571336" y="3355462"/>
                  </a:lnTo>
                  <a:lnTo>
                    <a:pt x="1571336" y="3294489"/>
                  </a:lnTo>
                  <a:close/>
                  <a:moveTo>
                    <a:pt x="3144589" y="3081628"/>
                  </a:moveTo>
                  <a:lnTo>
                    <a:pt x="3144589" y="3132438"/>
                  </a:lnTo>
                  <a:lnTo>
                    <a:pt x="3254075" y="3132438"/>
                  </a:lnTo>
                  <a:lnTo>
                    <a:pt x="3254075" y="3120509"/>
                  </a:lnTo>
                  <a:lnTo>
                    <a:pt x="3157844" y="3120509"/>
                  </a:lnTo>
                  <a:lnTo>
                    <a:pt x="3157844" y="3081628"/>
                  </a:lnTo>
                  <a:close/>
                  <a:moveTo>
                    <a:pt x="2947354" y="3081451"/>
                  </a:moveTo>
                  <a:lnTo>
                    <a:pt x="2947354" y="3093027"/>
                  </a:lnTo>
                  <a:lnTo>
                    <a:pt x="3045442" y="3093027"/>
                  </a:lnTo>
                  <a:lnTo>
                    <a:pt x="3045442" y="3138978"/>
                  </a:lnTo>
                  <a:lnTo>
                    <a:pt x="3058431" y="3138978"/>
                  </a:lnTo>
                  <a:lnTo>
                    <a:pt x="3058431" y="3081451"/>
                  </a:lnTo>
                  <a:close/>
                  <a:moveTo>
                    <a:pt x="2347279" y="3081451"/>
                  </a:moveTo>
                  <a:lnTo>
                    <a:pt x="2347279" y="3093027"/>
                  </a:lnTo>
                  <a:lnTo>
                    <a:pt x="2445366" y="3093027"/>
                  </a:lnTo>
                  <a:lnTo>
                    <a:pt x="2445366" y="3138978"/>
                  </a:lnTo>
                  <a:lnTo>
                    <a:pt x="2458356" y="3138978"/>
                  </a:lnTo>
                  <a:lnTo>
                    <a:pt x="2458356" y="3081451"/>
                  </a:lnTo>
                  <a:close/>
                  <a:moveTo>
                    <a:pt x="1642429" y="3081451"/>
                  </a:moveTo>
                  <a:lnTo>
                    <a:pt x="1642429" y="3093027"/>
                  </a:lnTo>
                  <a:lnTo>
                    <a:pt x="1740516" y="3093027"/>
                  </a:lnTo>
                  <a:lnTo>
                    <a:pt x="1740516" y="3138978"/>
                  </a:lnTo>
                  <a:lnTo>
                    <a:pt x="1753506" y="3138978"/>
                  </a:lnTo>
                  <a:lnTo>
                    <a:pt x="1753506" y="3081451"/>
                  </a:lnTo>
                  <a:close/>
                  <a:moveTo>
                    <a:pt x="1842050" y="3040184"/>
                  </a:moveTo>
                  <a:lnTo>
                    <a:pt x="1842050" y="3098064"/>
                  </a:lnTo>
                  <a:lnTo>
                    <a:pt x="1801136" y="3098064"/>
                  </a:lnTo>
                  <a:lnTo>
                    <a:pt x="1801136" y="3110082"/>
                  </a:lnTo>
                  <a:lnTo>
                    <a:pt x="1959312" y="3110082"/>
                  </a:lnTo>
                  <a:lnTo>
                    <a:pt x="1959312" y="3098064"/>
                  </a:lnTo>
                  <a:lnTo>
                    <a:pt x="1898339" y="3098064"/>
                  </a:lnTo>
                  <a:lnTo>
                    <a:pt x="1898339" y="3040184"/>
                  </a:lnTo>
                  <a:lnTo>
                    <a:pt x="1885261" y="3040184"/>
                  </a:lnTo>
                  <a:lnTo>
                    <a:pt x="1885261" y="3098064"/>
                  </a:lnTo>
                  <a:lnTo>
                    <a:pt x="1855040" y="3098064"/>
                  </a:lnTo>
                  <a:lnTo>
                    <a:pt x="1855040" y="3040184"/>
                  </a:lnTo>
                  <a:close/>
                  <a:moveTo>
                    <a:pt x="2543984" y="3035854"/>
                  </a:moveTo>
                  <a:lnTo>
                    <a:pt x="2543984" y="3094794"/>
                  </a:lnTo>
                  <a:cubicBezTo>
                    <a:pt x="2521598" y="3095089"/>
                    <a:pt x="2507370" y="3095236"/>
                    <a:pt x="2501303" y="3095236"/>
                  </a:cubicBezTo>
                  <a:lnTo>
                    <a:pt x="2502540" y="3106812"/>
                  </a:lnTo>
                  <a:cubicBezTo>
                    <a:pt x="2547901" y="3106812"/>
                    <a:pt x="2585958" y="3105958"/>
                    <a:pt x="2616709" y="3104249"/>
                  </a:cubicBezTo>
                  <a:lnTo>
                    <a:pt x="2615826" y="3092850"/>
                  </a:lnTo>
                  <a:lnTo>
                    <a:pt x="2557239" y="3094617"/>
                  </a:lnTo>
                  <a:lnTo>
                    <a:pt x="2557239" y="3035854"/>
                  </a:lnTo>
                  <a:close/>
                  <a:moveTo>
                    <a:pt x="3136989" y="3020831"/>
                  </a:moveTo>
                  <a:lnTo>
                    <a:pt x="3189479" y="3020831"/>
                  </a:lnTo>
                  <a:lnTo>
                    <a:pt x="3189479" y="3051406"/>
                  </a:lnTo>
                  <a:lnTo>
                    <a:pt x="3136989" y="3051406"/>
                  </a:lnTo>
                  <a:close/>
                  <a:moveTo>
                    <a:pt x="2977222" y="3020301"/>
                  </a:moveTo>
                  <a:cubicBezTo>
                    <a:pt x="2986236" y="3020301"/>
                    <a:pt x="2993349" y="3021980"/>
                    <a:pt x="2998563" y="3025338"/>
                  </a:cubicBezTo>
                  <a:cubicBezTo>
                    <a:pt x="3003777" y="3028696"/>
                    <a:pt x="3006383" y="3033114"/>
                    <a:pt x="3006383" y="3038593"/>
                  </a:cubicBezTo>
                  <a:cubicBezTo>
                    <a:pt x="3006383" y="3043954"/>
                    <a:pt x="3003806" y="3048357"/>
                    <a:pt x="2998651" y="3051804"/>
                  </a:cubicBezTo>
                  <a:cubicBezTo>
                    <a:pt x="2993497" y="3055250"/>
                    <a:pt x="2986354" y="3056973"/>
                    <a:pt x="2977222" y="3056973"/>
                  </a:cubicBezTo>
                  <a:cubicBezTo>
                    <a:pt x="2968091" y="3056973"/>
                    <a:pt x="2960948" y="3055250"/>
                    <a:pt x="2955793" y="3051804"/>
                  </a:cubicBezTo>
                  <a:cubicBezTo>
                    <a:pt x="2950639" y="3048357"/>
                    <a:pt x="2948061" y="3043954"/>
                    <a:pt x="2948061" y="3038593"/>
                  </a:cubicBezTo>
                  <a:cubicBezTo>
                    <a:pt x="2948061" y="3033114"/>
                    <a:pt x="2950668" y="3028696"/>
                    <a:pt x="2955882" y="3025338"/>
                  </a:cubicBezTo>
                  <a:cubicBezTo>
                    <a:pt x="2961095" y="3021980"/>
                    <a:pt x="2968209" y="3020301"/>
                    <a:pt x="2977222" y="3020301"/>
                  </a:cubicBezTo>
                  <a:close/>
                  <a:moveTo>
                    <a:pt x="2377147" y="3020301"/>
                  </a:moveTo>
                  <a:cubicBezTo>
                    <a:pt x="2386161" y="3020301"/>
                    <a:pt x="2393274" y="3021980"/>
                    <a:pt x="2398488" y="3025338"/>
                  </a:cubicBezTo>
                  <a:cubicBezTo>
                    <a:pt x="2403702" y="3028696"/>
                    <a:pt x="2406308" y="3033114"/>
                    <a:pt x="2406308" y="3038593"/>
                  </a:cubicBezTo>
                  <a:cubicBezTo>
                    <a:pt x="2406308" y="3043954"/>
                    <a:pt x="2403731" y="3048357"/>
                    <a:pt x="2398576" y="3051804"/>
                  </a:cubicBezTo>
                  <a:cubicBezTo>
                    <a:pt x="2393422" y="3055250"/>
                    <a:pt x="2386279" y="3056973"/>
                    <a:pt x="2377147" y="3056973"/>
                  </a:cubicBezTo>
                  <a:cubicBezTo>
                    <a:pt x="2368016" y="3056973"/>
                    <a:pt x="2360873" y="3055250"/>
                    <a:pt x="2355718" y="3051804"/>
                  </a:cubicBezTo>
                  <a:cubicBezTo>
                    <a:pt x="2350564" y="3048357"/>
                    <a:pt x="2347986" y="3043954"/>
                    <a:pt x="2347986" y="3038593"/>
                  </a:cubicBezTo>
                  <a:cubicBezTo>
                    <a:pt x="2347986" y="3033114"/>
                    <a:pt x="2350593" y="3028696"/>
                    <a:pt x="2355807" y="3025338"/>
                  </a:cubicBezTo>
                  <a:cubicBezTo>
                    <a:pt x="2361020" y="3021980"/>
                    <a:pt x="2368134" y="3020301"/>
                    <a:pt x="2377147" y="3020301"/>
                  </a:cubicBezTo>
                  <a:close/>
                  <a:moveTo>
                    <a:pt x="1672297" y="3020301"/>
                  </a:moveTo>
                  <a:cubicBezTo>
                    <a:pt x="1681311" y="3020301"/>
                    <a:pt x="1688424" y="3021980"/>
                    <a:pt x="1693638" y="3025338"/>
                  </a:cubicBezTo>
                  <a:cubicBezTo>
                    <a:pt x="1698852" y="3028696"/>
                    <a:pt x="1701458" y="3033114"/>
                    <a:pt x="1701458" y="3038593"/>
                  </a:cubicBezTo>
                  <a:cubicBezTo>
                    <a:pt x="1701458" y="3043954"/>
                    <a:pt x="1698881" y="3048357"/>
                    <a:pt x="1693726" y="3051804"/>
                  </a:cubicBezTo>
                  <a:cubicBezTo>
                    <a:pt x="1688572" y="3055250"/>
                    <a:pt x="1681429" y="3056973"/>
                    <a:pt x="1672297" y="3056973"/>
                  </a:cubicBezTo>
                  <a:cubicBezTo>
                    <a:pt x="1663166" y="3056973"/>
                    <a:pt x="1656023" y="3055250"/>
                    <a:pt x="1650868" y="3051804"/>
                  </a:cubicBezTo>
                  <a:cubicBezTo>
                    <a:pt x="1645714" y="3048357"/>
                    <a:pt x="1643136" y="3043954"/>
                    <a:pt x="1643136" y="3038593"/>
                  </a:cubicBezTo>
                  <a:cubicBezTo>
                    <a:pt x="1643136" y="3033114"/>
                    <a:pt x="1645743" y="3028696"/>
                    <a:pt x="1650957" y="3025338"/>
                  </a:cubicBezTo>
                  <a:cubicBezTo>
                    <a:pt x="1656170" y="3021980"/>
                    <a:pt x="1663284" y="3020301"/>
                    <a:pt x="1672297" y="3020301"/>
                  </a:cubicBezTo>
                  <a:close/>
                  <a:moveTo>
                    <a:pt x="2977222" y="3009078"/>
                  </a:moveTo>
                  <a:cubicBezTo>
                    <a:pt x="2964026" y="3009078"/>
                    <a:pt x="2953702" y="3011847"/>
                    <a:pt x="2946250" y="3017385"/>
                  </a:cubicBezTo>
                  <a:cubicBezTo>
                    <a:pt x="2938797" y="3022923"/>
                    <a:pt x="2935071" y="3029992"/>
                    <a:pt x="2935071" y="3038593"/>
                  </a:cubicBezTo>
                  <a:cubicBezTo>
                    <a:pt x="2935071" y="3047253"/>
                    <a:pt x="2938797" y="3054352"/>
                    <a:pt x="2946250" y="3059889"/>
                  </a:cubicBezTo>
                  <a:cubicBezTo>
                    <a:pt x="2953702" y="3065427"/>
                    <a:pt x="2963967" y="3068196"/>
                    <a:pt x="2977046" y="3068196"/>
                  </a:cubicBezTo>
                  <a:cubicBezTo>
                    <a:pt x="2990124" y="3068196"/>
                    <a:pt x="3000448" y="3065398"/>
                    <a:pt x="3008018" y="3059801"/>
                  </a:cubicBezTo>
                  <a:cubicBezTo>
                    <a:pt x="3015588" y="3054204"/>
                    <a:pt x="3019373" y="3047135"/>
                    <a:pt x="3019373" y="3038593"/>
                  </a:cubicBezTo>
                  <a:cubicBezTo>
                    <a:pt x="3019373" y="3029992"/>
                    <a:pt x="3015647" y="3022923"/>
                    <a:pt x="3008195" y="3017385"/>
                  </a:cubicBezTo>
                  <a:cubicBezTo>
                    <a:pt x="3000742" y="3011847"/>
                    <a:pt x="2990418" y="3009078"/>
                    <a:pt x="2977222" y="3009078"/>
                  </a:cubicBezTo>
                  <a:close/>
                  <a:moveTo>
                    <a:pt x="2377147" y="3009078"/>
                  </a:moveTo>
                  <a:cubicBezTo>
                    <a:pt x="2363951" y="3009078"/>
                    <a:pt x="2353627" y="3011847"/>
                    <a:pt x="2346175" y="3017385"/>
                  </a:cubicBezTo>
                  <a:cubicBezTo>
                    <a:pt x="2338722" y="3022923"/>
                    <a:pt x="2334996" y="3029992"/>
                    <a:pt x="2334996" y="3038593"/>
                  </a:cubicBezTo>
                  <a:cubicBezTo>
                    <a:pt x="2334996" y="3047253"/>
                    <a:pt x="2338722" y="3054352"/>
                    <a:pt x="2346175" y="3059889"/>
                  </a:cubicBezTo>
                  <a:cubicBezTo>
                    <a:pt x="2353627" y="3065427"/>
                    <a:pt x="2363892" y="3068196"/>
                    <a:pt x="2376971" y="3068196"/>
                  </a:cubicBezTo>
                  <a:cubicBezTo>
                    <a:pt x="2390049" y="3068196"/>
                    <a:pt x="2400373" y="3065398"/>
                    <a:pt x="2407943" y="3059801"/>
                  </a:cubicBezTo>
                  <a:cubicBezTo>
                    <a:pt x="2415513" y="3054204"/>
                    <a:pt x="2419298" y="3047135"/>
                    <a:pt x="2419298" y="3038593"/>
                  </a:cubicBezTo>
                  <a:cubicBezTo>
                    <a:pt x="2419298" y="3029992"/>
                    <a:pt x="2415572" y="3022923"/>
                    <a:pt x="2408120" y="3017385"/>
                  </a:cubicBezTo>
                  <a:cubicBezTo>
                    <a:pt x="2400668" y="3011847"/>
                    <a:pt x="2390343" y="3009078"/>
                    <a:pt x="2377147" y="3009078"/>
                  </a:cubicBezTo>
                  <a:close/>
                  <a:moveTo>
                    <a:pt x="1672297" y="3009078"/>
                  </a:moveTo>
                  <a:cubicBezTo>
                    <a:pt x="1659101" y="3009078"/>
                    <a:pt x="1648777" y="3011847"/>
                    <a:pt x="1641325" y="3017385"/>
                  </a:cubicBezTo>
                  <a:cubicBezTo>
                    <a:pt x="1633873" y="3022923"/>
                    <a:pt x="1630146" y="3029992"/>
                    <a:pt x="1630146" y="3038593"/>
                  </a:cubicBezTo>
                  <a:cubicBezTo>
                    <a:pt x="1630146" y="3047253"/>
                    <a:pt x="1633873" y="3054352"/>
                    <a:pt x="1641325" y="3059889"/>
                  </a:cubicBezTo>
                  <a:cubicBezTo>
                    <a:pt x="1648777" y="3065427"/>
                    <a:pt x="1659042" y="3068196"/>
                    <a:pt x="1672121" y="3068196"/>
                  </a:cubicBezTo>
                  <a:cubicBezTo>
                    <a:pt x="1685199" y="3068196"/>
                    <a:pt x="1695523" y="3065398"/>
                    <a:pt x="1703093" y="3059801"/>
                  </a:cubicBezTo>
                  <a:cubicBezTo>
                    <a:pt x="1710663" y="3054204"/>
                    <a:pt x="1714448" y="3047135"/>
                    <a:pt x="1714448" y="3038593"/>
                  </a:cubicBezTo>
                  <a:cubicBezTo>
                    <a:pt x="1714448" y="3029992"/>
                    <a:pt x="1710722" y="3022923"/>
                    <a:pt x="1703270" y="3017385"/>
                  </a:cubicBezTo>
                  <a:cubicBezTo>
                    <a:pt x="1695818" y="3011847"/>
                    <a:pt x="1685493" y="3009078"/>
                    <a:pt x="1672297" y="3009078"/>
                  </a:cubicBezTo>
                  <a:close/>
                  <a:moveTo>
                    <a:pt x="2241253" y="2988931"/>
                  </a:moveTo>
                  <a:cubicBezTo>
                    <a:pt x="2255863" y="2988931"/>
                    <a:pt x="2267160" y="2993762"/>
                    <a:pt x="2275142" y="3003423"/>
                  </a:cubicBezTo>
                  <a:cubicBezTo>
                    <a:pt x="2283124" y="3013084"/>
                    <a:pt x="2287116" y="3026428"/>
                    <a:pt x="2287116" y="3043453"/>
                  </a:cubicBezTo>
                  <a:cubicBezTo>
                    <a:pt x="2287116" y="3060184"/>
                    <a:pt x="2282977" y="3073336"/>
                    <a:pt x="2274700" y="3082909"/>
                  </a:cubicBezTo>
                  <a:cubicBezTo>
                    <a:pt x="2266423" y="3092482"/>
                    <a:pt x="2254891" y="3097268"/>
                    <a:pt x="2240105" y="3097268"/>
                  </a:cubicBezTo>
                  <a:cubicBezTo>
                    <a:pt x="2226260" y="3097268"/>
                    <a:pt x="2215185" y="3092202"/>
                    <a:pt x="2206879" y="3082069"/>
                  </a:cubicBezTo>
                  <a:cubicBezTo>
                    <a:pt x="2198572" y="3071937"/>
                    <a:pt x="2194419" y="3059006"/>
                    <a:pt x="2194419" y="3043276"/>
                  </a:cubicBezTo>
                  <a:cubicBezTo>
                    <a:pt x="2194419" y="3027488"/>
                    <a:pt x="2198675" y="3014484"/>
                    <a:pt x="2207188" y="3004262"/>
                  </a:cubicBezTo>
                  <a:cubicBezTo>
                    <a:pt x="2215701" y="2994041"/>
                    <a:pt x="2227056" y="2988931"/>
                    <a:pt x="2241253" y="2988931"/>
                  </a:cubicBezTo>
                  <a:close/>
                  <a:moveTo>
                    <a:pt x="2098378" y="2988931"/>
                  </a:moveTo>
                  <a:cubicBezTo>
                    <a:pt x="2112988" y="2988931"/>
                    <a:pt x="2124284" y="2993762"/>
                    <a:pt x="2132267" y="3003423"/>
                  </a:cubicBezTo>
                  <a:cubicBezTo>
                    <a:pt x="2140249" y="3013084"/>
                    <a:pt x="2144241" y="3026428"/>
                    <a:pt x="2144241" y="3043453"/>
                  </a:cubicBezTo>
                  <a:cubicBezTo>
                    <a:pt x="2144241" y="3060184"/>
                    <a:pt x="2140102" y="3073336"/>
                    <a:pt x="2131825" y="3082909"/>
                  </a:cubicBezTo>
                  <a:cubicBezTo>
                    <a:pt x="2123548" y="3092482"/>
                    <a:pt x="2112016" y="3097268"/>
                    <a:pt x="2097230" y="3097268"/>
                  </a:cubicBezTo>
                  <a:cubicBezTo>
                    <a:pt x="2083385" y="3097268"/>
                    <a:pt x="2072310" y="3092202"/>
                    <a:pt x="2064004" y="3082069"/>
                  </a:cubicBezTo>
                  <a:cubicBezTo>
                    <a:pt x="2055697" y="3071937"/>
                    <a:pt x="2051544" y="3059006"/>
                    <a:pt x="2051544" y="3043276"/>
                  </a:cubicBezTo>
                  <a:cubicBezTo>
                    <a:pt x="2051544" y="3027488"/>
                    <a:pt x="2055800" y="3014484"/>
                    <a:pt x="2064313" y="3004262"/>
                  </a:cubicBezTo>
                  <a:cubicBezTo>
                    <a:pt x="2072826" y="2994041"/>
                    <a:pt x="2084181" y="2988931"/>
                    <a:pt x="2098378" y="2988931"/>
                  </a:cubicBezTo>
                  <a:close/>
                  <a:moveTo>
                    <a:pt x="1307803" y="2988931"/>
                  </a:moveTo>
                  <a:cubicBezTo>
                    <a:pt x="1322413" y="2988931"/>
                    <a:pt x="1333710" y="2993762"/>
                    <a:pt x="1341692" y="3003423"/>
                  </a:cubicBezTo>
                  <a:cubicBezTo>
                    <a:pt x="1349674" y="3013084"/>
                    <a:pt x="1353666" y="3026428"/>
                    <a:pt x="1353666" y="3043453"/>
                  </a:cubicBezTo>
                  <a:cubicBezTo>
                    <a:pt x="1353666" y="3060184"/>
                    <a:pt x="1349527" y="3073336"/>
                    <a:pt x="1341250" y="3082909"/>
                  </a:cubicBezTo>
                  <a:cubicBezTo>
                    <a:pt x="1332973" y="3092482"/>
                    <a:pt x="1321441" y="3097268"/>
                    <a:pt x="1306655" y="3097268"/>
                  </a:cubicBezTo>
                  <a:cubicBezTo>
                    <a:pt x="1292810" y="3097268"/>
                    <a:pt x="1281735" y="3092202"/>
                    <a:pt x="1273429" y="3082069"/>
                  </a:cubicBezTo>
                  <a:cubicBezTo>
                    <a:pt x="1265122" y="3071937"/>
                    <a:pt x="1260969" y="3059006"/>
                    <a:pt x="1260969" y="3043276"/>
                  </a:cubicBezTo>
                  <a:cubicBezTo>
                    <a:pt x="1260969" y="3027488"/>
                    <a:pt x="1265225" y="3014484"/>
                    <a:pt x="1273738" y="3004262"/>
                  </a:cubicBezTo>
                  <a:cubicBezTo>
                    <a:pt x="1282251" y="2994041"/>
                    <a:pt x="1293606" y="2988931"/>
                    <a:pt x="1307803" y="2988931"/>
                  </a:cubicBezTo>
                  <a:close/>
                  <a:moveTo>
                    <a:pt x="1164928" y="2988931"/>
                  </a:moveTo>
                  <a:cubicBezTo>
                    <a:pt x="1179538" y="2988931"/>
                    <a:pt x="1190835" y="2993762"/>
                    <a:pt x="1198817" y="3003423"/>
                  </a:cubicBezTo>
                  <a:cubicBezTo>
                    <a:pt x="1206799" y="3013084"/>
                    <a:pt x="1210791" y="3026428"/>
                    <a:pt x="1210791" y="3043453"/>
                  </a:cubicBezTo>
                  <a:cubicBezTo>
                    <a:pt x="1210791" y="3060184"/>
                    <a:pt x="1206652" y="3073336"/>
                    <a:pt x="1198375" y="3082909"/>
                  </a:cubicBezTo>
                  <a:cubicBezTo>
                    <a:pt x="1190098" y="3092482"/>
                    <a:pt x="1178566" y="3097268"/>
                    <a:pt x="1163780" y="3097268"/>
                  </a:cubicBezTo>
                  <a:cubicBezTo>
                    <a:pt x="1149935" y="3097268"/>
                    <a:pt x="1138860" y="3092202"/>
                    <a:pt x="1130554" y="3082069"/>
                  </a:cubicBezTo>
                  <a:cubicBezTo>
                    <a:pt x="1122247" y="3071937"/>
                    <a:pt x="1118094" y="3059006"/>
                    <a:pt x="1118094" y="3043276"/>
                  </a:cubicBezTo>
                  <a:cubicBezTo>
                    <a:pt x="1118094" y="3027488"/>
                    <a:pt x="1122350" y="3014484"/>
                    <a:pt x="1130863" y="3004262"/>
                  </a:cubicBezTo>
                  <a:cubicBezTo>
                    <a:pt x="1139376" y="2994041"/>
                    <a:pt x="1150731" y="2988931"/>
                    <a:pt x="1164928" y="2988931"/>
                  </a:cubicBezTo>
                  <a:close/>
                  <a:moveTo>
                    <a:pt x="2869159" y="2987870"/>
                  </a:moveTo>
                  <a:cubicBezTo>
                    <a:pt x="2887127" y="2987870"/>
                    <a:pt x="2896111" y="3006634"/>
                    <a:pt x="2896111" y="3044160"/>
                  </a:cubicBezTo>
                  <a:cubicBezTo>
                    <a:pt x="2896111" y="3080273"/>
                    <a:pt x="2886891" y="3098329"/>
                    <a:pt x="2868452" y="3098329"/>
                  </a:cubicBezTo>
                  <a:cubicBezTo>
                    <a:pt x="2849895" y="3098329"/>
                    <a:pt x="2840617" y="3080538"/>
                    <a:pt x="2840617" y="3044955"/>
                  </a:cubicBezTo>
                  <a:cubicBezTo>
                    <a:pt x="2840617" y="3006899"/>
                    <a:pt x="2850131" y="2987870"/>
                    <a:pt x="2869159" y="2987870"/>
                  </a:cubicBezTo>
                  <a:close/>
                  <a:moveTo>
                    <a:pt x="2773909" y="2987870"/>
                  </a:moveTo>
                  <a:cubicBezTo>
                    <a:pt x="2791877" y="2987870"/>
                    <a:pt x="2800861" y="3006634"/>
                    <a:pt x="2800861" y="3044160"/>
                  </a:cubicBezTo>
                  <a:cubicBezTo>
                    <a:pt x="2800861" y="3080273"/>
                    <a:pt x="2791641" y="3098329"/>
                    <a:pt x="2773202" y="3098329"/>
                  </a:cubicBezTo>
                  <a:cubicBezTo>
                    <a:pt x="2754645" y="3098329"/>
                    <a:pt x="2745367" y="3080538"/>
                    <a:pt x="2745367" y="3044955"/>
                  </a:cubicBezTo>
                  <a:cubicBezTo>
                    <a:pt x="2745367" y="3006899"/>
                    <a:pt x="2754881" y="2987870"/>
                    <a:pt x="2773909" y="2987870"/>
                  </a:cubicBezTo>
                  <a:close/>
                  <a:moveTo>
                    <a:pt x="2517209" y="2984601"/>
                  </a:moveTo>
                  <a:lnTo>
                    <a:pt x="2517209" y="2996354"/>
                  </a:lnTo>
                  <a:lnTo>
                    <a:pt x="2589581" y="2996354"/>
                  </a:lnTo>
                  <a:cubicBezTo>
                    <a:pt x="2589581" y="3005603"/>
                    <a:pt x="2589272" y="3018843"/>
                    <a:pt x="2588653" y="3036074"/>
                  </a:cubicBezTo>
                  <a:cubicBezTo>
                    <a:pt x="2588034" y="3053306"/>
                    <a:pt x="2587372" y="3065044"/>
                    <a:pt x="2586665" y="3071289"/>
                  </a:cubicBezTo>
                  <a:lnTo>
                    <a:pt x="2599566" y="3072172"/>
                  </a:lnTo>
                  <a:cubicBezTo>
                    <a:pt x="2601746" y="3046840"/>
                    <a:pt x="2602836" y="3017650"/>
                    <a:pt x="2602836" y="2984601"/>
                  </a:cubicBezTo>
                  <a:close/>
                  <a:moveTo>
                    <a:pt x="1821725" y="2984601"/>
                  </a:moveTo>
                  <a:lnTo>
                    <a:pt x="1821725" y="2996530"/>
                  </a:lnTo>
                  <a:lnTo>
                    <a:pt x="1923082" y="2996530"/>
                  </a:lnTo>
                  <a:lnTo>
                    <a:pt x="1923082" y="3021361"/>
                  </a:lnTo>
                  <a:cubicBezTo>
                    <a:pt x="1923082" y="3040508"/>
                    <a:pt x="1922257" y="3058534"/>
                    <a:pt x="1920608" y="3075442"/>
                  </a:cubicBezTo>
                  <a:lnTo>
                    <a:pt x="1933598" y="3076944"/>
                  </a:lnTo>
                  <a:cubicBezTo>
                    <a:pt x="1935660" y="3056561"/>
                    <a:pt x="1936690" y="3038033"/>
                    <a:pt x="1936690" y="3021361"/>
                  </a:cubicBezTo>
                  <a:lnTo>
                    <a:pt x="1936690" y="2984601"/>
                  </a:lnTo>
                  <a:close/>
                  <a:moveTo>
                    <a:pt x="1451116" y="2983540"/>
                  </a:moveTo>
                  <a:lnTo>
                    <a:pt x="1451116" y="3093027"/>
                  </a:lnTo>
                  <a:cubicBezTo>
                    <a:pt x="1482986" y="3093027"/>
                    <a:pt x="1507170" y="3092173"/>
                    <a:pt x="1523665" y="3090464"/>
                  </a:cubicBezTo>
                  <a:lnTo>
                    <a:pt x="1522781" y="3079242"/>
                  </a:lnTo>
                  <a:cubicBezTo>
                    <a:pt x="1512059" y="3080597"/>
                    <a:pt x="1497773" y="3081274"/>
                    <a:pt x="1479923" y="3081274"/>
                  </a:cubicBezTo>
                  <a:lnTo>
                    <a:pt x="1464194" y="3081274"/>
                  </a:lnTo>
                  <a:lnTo>
                    <a:pt x="1464194" y="2995293"/>
                  </a:lnTo>
                  <a:lnTo>
                    <a:pt x="1516507" y="2995293"/>
                  </a:lnTo>
                  <a:lnTo>
                    <a:pt x="1516507" y="2983540"/>
                  </a:lnTo>
                  <a:close/>
                  <a:moveTo>
                    <a:pt x="2869866" y="2975853"/>
                  </a:moveTo>
                  <a:cubicBezTo>
                    <a:pt x="2855786" y="2975853"/>
                    <a:pt x="2845005" y="2981744"/>
                    <a:pt x="2837524" y="2993526"/>
                  </a:cubicBezTo>
                  <a:cubicBezTo>
                    <a:pt x="2830042" y="3005308"/>
                    <a:pt x="2826301" y="3022687"/>
                    <a:pt x="2826301" y="3045662"/>
                  </a:cubicBezTo>
                  <a:cubicBezTo>
                    <a:pt x="2826301" y="3066163"/>
                    <a:pt x="2829777" y="3082055"/>
                    <a:pt x="2836729" y="3093336"/>
                  </a:cubicBezTo>
                  <a:cubicBezTo>
                    <a:pt x="2843680" y="3104618"/>
                    <a:pt x="2853754" y="3110258"/>
                    <a:pt x="2866950" y="3110258"/>
                  </a:cubicBezTo>
                  <a:cubicBezTo>
                    <a:pt x="2880912" y="3110258"/>
                    <a:pt x="2891648" y="3104441"/>
                    <a:pt x="2899160" y="3092806"/>
                  </a:cubicBezTo>
                  <a:cubicBezTo>
                    <a:pt x="2906671" y="3081171"/>
                    <a:pt x="2910426" y="3064396"/>
                    <a:pt x="2910426" y="3042481"/>
                  </a:cubicBezTo>
                  <a:cubicBezTo>
                    <a:pt x="2910426" y="2998062"/>
                    <a:pt x="2896906" y="2975853"/>
                    <a:pt x="2869866" y="2975853"/>
                  </a:cubicBezTo>
                  <a:close/>
                  <a:moveTo>
                    <a:pt x="2774616" y="2975853"/>
                  </a:moveTo>
                  <a:cubicBezTo>
                    <a:pt x="2760536" y="2975853"/>
                    <a:pt x="2749755" y="2981744"/>
                    <a:pt x="2742274" y="2993526"/>
                  </a:cubicBezTo>
                  <a:cubicBezTo>
                    <a:pt x="2734792" y="3005308"/>
                    <a:pt x="2731051" y="3022687"/>
                    <a:pt x="2731051" y="3045662"/>
                  </a:cubicBezTo>
                  <a:cubicBezTo>
                    <a:pt x="2731051" y="3066163"/>
                    <a:pt x="2734527" y="3082055"/>
                    <a:pt x="2741479" y="3093336"/>
                  </a:cubicBezTo>
                  <a:cubicBezTo>
                    <a:pt x="2748430" y="3104618"/>
                    <a:pt x="2758504" y="3110258"/>
                    <a:pt x="2771700" y="3110258"/>
                  </a:cubicBezTo>
                  <a:cubicBezTo>
                    <a:pt x="2785662" y="3110258"/>
                    <a:pt x="2796398" y="3104441"/>
                    <a:pt x="2803910" y="3092806"/>
                  </a:cubicBezTo>
                  <a:cubicBezTo>
                    <a:pt x="2811421" y="3081171"/>
                    <a:pt x="2815176" y="3064396"/>
                    <a:pt x="2815176" y="3042481"/>
                  </a:cubicBezTo>
                  <a:cubicBezTo>
                    <a:pt x="2815176" y="2998062"/>
                    <a:pt x="2801656" y="2975853"/>
                    <a:pt x="2774616" y="2975853"/>
                  </a:cubicBezTo>
                  <a:close/>
                  <a:moveTo>
                    <a:pt x="2242314" y="2975853"/>
                  </a:moveTo>
                  <a:cubicBezTo>
                    <a:pt x="2222873" y="2975853"/>
                    <a:pt x="2207527" y="2982097"/>
                    <a:pt x="2196275" y="2994586"/>
                  </a:cubicBezTo>
                  <a:cubicBezTo>
                    <a:pt x="2185023" y="3007075"/>
                    <a:pt x="2179397" y="3023747"/>
                    <a:pt x="2179397" y="3044602"/>
                  </a:cubicBezTo>
                  <a:cubicBezTo>
                    <a:pt x="2179397" y="3063925"/>
                    <a:pt x="2184964" y="3079698"/>
                    <a:pt x="2196098" y="3091922"/>
                  </a:cubicBezTo>
                  <a:cubicBezTo>
                    <a:pt x="2207232" y="3104146"/>
                    <a:pt x="2221930" y="3110258"/>
                    <a:pt x="2240193" y="3110258"/>
                  </a:cubicBezTo>
                  <a:cubicBezTo>
                    <a:pt x="2259280" y="3110258"/>
                    <a:pt x="2274361" y="3103970"/>
                    <a:pt x="2285437" y="3091392"/>
                  </a:cubicBezTo>
                  <a:cubicBezTo>
                    <a:pt x="2296512" y="3078815"/>
                    <a:pt x="2302050" y="3062128"/>
                    <a:pt x="2302050" y="3041332"/>
                  </a:cubicBezTo>
                  <a:cubicBezTo>
                    <a:pt x="2302050" y="3022009"/>
                    <a:pt x="2296571" y="3006265"/>
                    <a:pt x="2285613" y="2994100"/>
                  </a:cubicBezTo>
                  <a:cubicBezTo>
                    <a:pt x="2274656" y="2981935"/>
                    <a:pt x="2260223" y="2975853"/>
                    <a:pt x="2242314" y="2975853"/>
                  </a:cubicBezTo>
                  <a:close/>
                  <a:moveTo>
                    <a:pt x="2099439" y="2975853"/>
                  </a:moveTo>
                  <a:cubicBezTo>
                    <a:pt x="2079998" y="2975853"/>
                    <a:pt x="2064652" y="2982097"/>
                    <a:pt x="2053400" y="2994586"/>
                  </a:cubicBezTo>
                  <a:cubicBezTo>
                    <a:pt x="2042148" y="3007075"/>
                    <a:pt x="2036522" y="3023747"/>
                    <a:pt x="2036522" y="3044602"/>
                  </a:cubicBezTo>
                  <a:cubicBezTo>
                    <a:pt x="2036522" y="3063925"/>
                    <a:pt x="2042089" y="3079698"/>
                    <a:pt x="2053223" y="3091922"/>
                  </a:cubicBezTo>
                  <a:cubicBezTo>
                    <a:pt x="2064357" y="3104146"/>
                    <a:pt x="2079055" y="3110258"/>
                    <a:pt x="2097318" y="3110258"/>
                  </a:cubicBezTo>
                  <a:cubicBezTo>
                    <a:pt x="2116405" y="3110258"/>
                    <a:pt x="2131486" y="3103970"/>
                    <a:pt x="2142562" y="3091392"/>
                  </a:cubicBezTo>
                  <a:cubicBezTo>
                    <a:pt x="2153637" y="3078815"/>
                    <a:pt x="2159175" y="3062128"/>
                    <a:pt x="2159175" y="3041332"/>
                  </a:cubicBezTo>
                  <a:cubicBezTo>
                    <a:pt x="2159175" y="3022009"/>
                    <a:pt x="2153696" y="3006265"/>
                    <a:pt x="2142738" y="2994100"/>
                  </a:cubicBezTo>
                  <a:cubicBezTo>
                    <a:pt x="2131781" y="2981935"/>
                    <a:pt x="2117348" y="2975853"/>
                    <a:pt x="2099439" y="2975853"/>
                  </a:cubicBezTo>
                  <a:close/>
                  <a:moveTo>
                    <a:pt x="1308864" y="2975853"/>
                  </a:moveTo>
                  <a:cubicBezTo>
                    <a:pt x="1289423" y="2975853"/>
                    <a:pt x="1274077" y="2982097"/>
                    <a:pt x="1262825" y="2994586"/>
                  </a:cubicBezTo>
                  <a:cubicBezTo>
                    <a:pt x="1251573" y="3007075"/>
                    <a:pt x="1245947" y="3023747"/>
                    <a:pt x="1245947" y="3044602"/>
                  </a:cubicBezTo>
                  <a:cubicBezTo>
                    <a:pt x="1245947" y="3063925"/>
                    <a:pt x="1251514" y="3079698"/>
                    <a:pt x="1262648" y="3091922"/>
                  </a:cubicBezTo>
                  <a:cubicBezTo>
                    <a:pt x="1273782" y="3104146"/>
                    <a:pt x="1288481" y="3110258"/>
                    <a:pt x="1306743" y="3110258"/>
                  </a:cubicBezTo>
                  <a:cubicBezTo>
                    <a:pt x="1325830" y="3110258"/>
                    <a:pt x="1340911" y="3103970"/>
                    <a:pt x="1351987" y="3091392"/>
                  </a:cubicBezTo>
                  <a:cubicBezTo>
                    <a:pt x="1363062" y="3078815"/>
                    <a:pt x="1368600" y="3062128"/>
                    <a:pt x="1368600" y="3041332"/>
                  </a:cubicBezTo>
                  <a:cubicBezTo>
                    <a:pt x="1368600" y="3022009"/>
                    <a:pt x="1363121" y="3006265"/>
                    <a:pt x="1352163" y="2994100"/>
                  </a:cubicBezTo>
                  <a:cubicBezTo>
                    <a:pt x="1341206" y="2981935"/>
                    <a:pt x="1326773" y="2975853"/>
                    <a:pt x="1308864" y="2975853"/>
                  </a:cubicBezTo>
                  <a:close/>
                  <a:moveTo>
                    <a:pt x="1165989" y="2975853"/>
                  </a:moveTo>
                  <a:cubicBezTo>
                    <a:pt x="1146548" y="2975853"/>
                    <a:pt x="1131202" y="2982097"/>
                    <a:pt x="1119950" y="2994586"/>
                  </a:cubicBezTo>
                  <a:cubicBezTo>
                    <a:pt x="1108698" y="3007075"/>
                    <a:pt x="1103072" y="3023747"/>
                    <a:pt x="1103072" y="3044602"/>
                  </a:cubicBezTo>
                  <a:cubicBezTo>
                    <a:pt x="1103072" y="3063925"/>
                    <a:pt x="1108639" y="3079698"/>
                    <a:pt x="1119773" y="3091922"/>
                  </a:cubicBezTo>
                  <a:cubicBezTo>
                    <a:pt x="1130907" y="3104146"/>
                    <a:pt x="1145605" y="3110258"/>
                    <a:pt x="1163868" y="3110258"/>
                  </a:cubicBezTo>
                  <a:cubicBezTo>
                    <a:pt x="1182955" y="3110258"/>
                    <a:pt x="1198036" y="3103970"/>
                    <a:pt x="1209112" y="3091392"/>
                  </a:cubicBezTo>
                  <a:cubicBezTo>
                    <a:pt x="1220187" y="3078815"/>
                    <a:pt x="1225725" y="3062128"/>
                    <a:pt x="1225725" y="3041332"/>
                  </a:cubicBezTo>
                  <a:cubicBezTo>
                    <a:pt x="1225725" y="3022009"/>
                    <a:pt x="1220246" y="3006265"/>
                    <a:pt x="1209288" y="2994100"/>
                  </a:cubicBezTo>
                  <a:cubicBezTo>
                    <a:pt x="1198331" y="2981935"/>
                    <a:pt x="1183898" y="2975853"/>
                    <a:pt x="1165989" y="2975853"/>
                  </a:cubicBezTo>
                  <a:close/>
                  <a:moveTo>
                    <a:pt x="3234546" y="2968518"/>
                  </a:moveTo>
                  <a:lnTo>
                    <a:pt x="3234546" y="3016324"/>
                  </a:lnTo>
                  <a:lnTo>
                    <a:pt x="3202734" y="3016324"/>
                  </a:lnTo>
                  <a:lnTo>
                    <a:pt x="3202734" y="2976471"/>
                  </a:lnTo>
                  <a:lnTo>
                    <a:pt x="3189479" y="2976471"/>
                  </a:lnTo>
                  <a:lnTo>
                    <a:pt x="3189479" y="3009078"/>
                  </a:lnTo>
                  <a:lnTo>
                    <a:pt x="3136989" y="3009078"/>
                  </a:lnTo>
                  <a:lnTo>
                    <a:pt x="3136989" y="2976471"/>
                  </a:lnTo>
                  <a:lnTo>
                    <a:pt x="3123999" y="2976471"/>
                  </a:lnTo>
                  <a:lnTo>
                    <a:pt x="3123999" y="3062982"/>
                  </a:lnTo>
                  <a:lnTo>
                    <a:pt x="3202734" y="3062982"/>
                  </a:lnTo>
                  <a:lnTo>
                    <a:pt x="3202734" y="3028077"/>
                  </a:lnTo>
                  <a:lnTo>
                    <a:pt x="3234546" y="3028077"/>
                  </a:lnTo>
                  <a:lnTo>
                    <a:pt x="3234546" y="3093027"/>
                  </a:lnTo>
                  <a:lnTo>
                    <a:pt x="3247801" y="3093027"/>
                  </a:lnTo>
                  <a:lnTo>
                    <a:pt x="3247801" y="2968518"/>
                  </a:lnTo>
                  <a:close/>
                  <a:moveTo>
                    <a:pt x="3045442" y="2968518"/>
                  </a:moveTo>
                  <a:lnTo>
                    <a:pt x="3045442" y="3072172"/>
                  </a:lnTo>
                  <a:lnTo>
                    <a:pt x="3058608" y="3072172"/>
                  </a:lnTo>
                  <a:lnTo>
                    <a:pt x="3058608" y="3033998"/>
                  </a:lnTo>
                  <a:lnTo>
                    <a:pt x="3084323" y="3033998"/>
                  </a:lnTo>
                  <a:lnTo>
                    <a:pt x="3084323" y="3022245"/>
                  </a:lnTo>
                  <a:lnTo>
                    <a:pt x="3058608" y="3022245"/>
                  </a:lnTo>
                  <a:lnTo>
                    <a:pt x="3058608" y="2968518"/>
                  </a:lnTo>
                  <a:close/>
                  <a:moveTo>
                    <a:pt x="2628285" y="2968518"/>
                  </a:moveTo>
                  <a:lnTo>
                    <a:pt x="2628285" y="3138978"/>
                  </a:lnTo>
                  <a:lnTo>
                    <a:pt x="2641717" y="3138978"/>
                  </a:lnTo>
                  <a:lnTo>
                    <a:pt x="2641717" y="3047783"/>
                  </a:lnTo>
                  <a:lnTo>
                    <a:pt x="2669553" y="3047783"/>
                  </a:lnTo>
                  <a:lnTo>
                    <a:pt x="2669553" y="3036030"/>
                  </a:lnTo>
                  <a:lnTo>
                    <a:pt x="2641540" y="3036030"/>
                  </a:lnTo>
                  <a:lnTo>
                    <a:pt x="2641540" y="2968518"/>
                  </a:lnTo>
                  <a:close/>
                  <a:moveTo>
                    <a:pt x="2445366" y="2968518"/>
                  </a:moveTo>
                  <a:lnTo>
                    <a:pt x="2445366" y="3072172"/>
                  </a:lnTo>
                  <a:lnTo>
                    <a:pt x="2458533" y="3072172"/>
                  </a:lnTo>
                  <a:lnTo>
                    <a:pt x="2458533" y="3033998"/>
                  </a:lnTo>
                  <a:lnTo>
                    <a:pt x="2484248" y="3033998"/>
                  </a:lnTo>
                  <a:lnTo>
                    <a:pt x="2484248" y="3022245"/>
                  </a:lnTo>
                  <a:lnTo>
                    <a:pt x="2458533" y="3022245"/>
                  </a:lnTo>
                  <a:lnTo>
                    <a:pt x="2458533" y="2968518"/>
                  </a:lnTo>
                  <a:close/>
                  <a:moveTo>
                    <a:pt x="1740516" y="2968518"/>
                  </a:moveTo>
                  <a:lnTo>
                    <a:pt x="1740516" y="3072172"/>
                  </a:lnTo>
                  <a:lnTo>
                    <a:pt x="1753683" y="3072172"/>
                  </a:lnTo>
                  <a:lnTo>
                    <a:pt x="1753683" y="3033998"/>
                  </a:lnTo>
                  <a:lnTo>
                    <a:pt x="1779398" y="3033998"/>
                  </a:lnTo>
                  <a:lnTo>
                    <a:pt x="1779398" y="3022245"/>
                  </a:lnTo>
                  <a:lnTo>
                    <a:pt x="1753683" y="3022245"/>
                  </a:lnTo>
                  <a:lnTo>
                    <a:pt x="1753683" y="2968518"/>
                  </a:lnTo>
                  <a:close/>
                  <a:moveTo>
                    <a:pt x="1571117" y="2968518"/>
                  </a:moveTo>
                  <a:lnTo>
                    <a:pt x="1571117" y="3038593"/>
                  </a:lnTo>
                  <a:lnTo>
                    <a:pt x="1549203" y="3038593"/>
                  </a:lnTo>
                  <a:lnTo>
                    <a:pt x="1549203" y="2971964"/>
                  </a:lnTo>
                  <a:lnTo>
                    <a:pt x="1536213" y="2971964"/>
                  </a:lnTo>
                  <a:lnTo>
                    <a:pt x="1536213" y="3133764"/>
                  </a:lnTo>
                  <a:lnTo>
                    <a:pt x="1549203" y="3133764"/>
                  </a:lnTo>
                  <a:lnTo>
                    <a:pt x="1549203" y="3050346"/>
                  </a:lnTo>
                  <a:lnTo>
                    <a:pt x="1571117" y="3050346"/>
                  </a:lnTo>
                  <a:lnTo>
                    <a:pt x="1571117" y="3138978"/>
                  </a:lnTo>
                  <a:lnTo>
                    <a:pt x="1584372" y="3138978"/>
                  </a:lnTo>
                  <a:lnTo>
                    <a:pt x="1584372" y="2968518"/>
                  </a:lnTo>
                  <a:close/>
                  <a:moveTo>
                    <a:pt x="2970330" y="2967634"/>
                  </a:moveTo>
                  <a:lnTo>
                    <a:pt x="2970330" y="2988401"/>
                  </a:lnTo>
                  <a:lnTo>
                    <a:pt x="2926323" y="2988401"/>
                  </a:lnTo>
                  <a:lnTo>
                    <a:pt x="2926323" y="3000153"/>
                  </a:lnTo>
                  <a:lnTo>
                    <a:pt x="3027326" y="3000153"/>
                  </a:lnTo>
                  <a:lnTo>
                    <a:pt x="3027326" y="2988401"/>
                  </a:lnTo>
                  <a:lnTo>
                    <a:pt x="2983761" y="2988401"/>
                  </a:lnTo>
                  <a:lnTo>
                    <a:pt x="2983761" y="2967634"/>
                  </a:lnTo>
                  <a:close/>
                  <a:moveTo>
                    <a:pt x="2370255" y="2967634"/>
                  </a:moveTo>
                  <a:lnTo>
                    <a:pt x="2370255" y="2988401"/>
                  </a:lnTo>
                  <a:lnTo>
                    <a:pt x="2326248" y="2988401"/>
                  </a:lnTo>
                  <a:lnTo>
                    <a:pt x="2326248" y="3000153"/>
                  </a:lnTo>
                  <a:lnTo>
                    <a:pt x="2427251" y="3000153"/>
                  </a:lnTo>
                  <a:lnTo>
                    <a:pt x="2427251" y="2988401"/>
                  </a:lnTo>
                  <a:lnTo>
                    <a:pt x="2383686" y="2988401"/>
                  </a:lnTo>
                  <a:lnTo>
                    <a:pt x="2383686" y="2967634"/>
                  </a:lnTo>
                  <a:close/>
                  <a:moveTo>
                    <a:pt x="1665405" y="2967634"/>
                  </a:moveTo>
                  <a:lnTo>
                    <a:pt x="1665405" y="2988401"/>
                  </a:lnTo>
                  <a:lnTo>
                    <a:pt x="1621398" y="2988401"/>
                  </a:lnTo>
                  <a:lnTo>
                    <a:pt x="1621398" y="3000153"/>
                  </a:lnTo>
                  <a:lnTo>
                    <a:pt x="1722401" y="3000153"/>
                  </a:lnTo>
                  <a:lnTo>
                    <a:pt x="1722401" y="2988401"/>
                  </a:lnTo>
                  <a:lnTo>
                    <a:pt x="1678836" y="2988401"/>
                  </a:lnTo>
                  <a:lnTo>
                    <a:pt x="1678836" y="2967634"/>
                  </a:lnTo>
                  <a:close/>
                  <a:moveTo>
                    <a:pt x="2695487" y="2140889"/>
                  </a:moveTo>
                  <a:lnTo>
                    <a:pt x="2697050" y="2140889"/>
                  </a:lnTo>
                  <a:cubicBezTo>
                    <a:pt x="2694282" y="2154283"/>
                    <a:pt x="2692908" y="2163362"/>
                    <a:pt x="2692927" y="2168124"/>
                  </a:cubicBezTo>
                  <a:lnTo>
                    <a:pt x="2692676" y="2287112"/>
                  </a:lnTo>
                  <a:lnTo>
                    <a:pt x="2599807" y="2287112"/>
                  </a:lnTo>
                  <a:lnTo>
                    <a:pt x="2680802" y="2167678"/>
                  </a:lnTo>
                  <a:cubicBezTo>
                    <a:pt x="2686013" y="2159790"/>
                    <a:pt x="2690908" y="2150860"/>
                    <a:pt x="2695487" y="2140889"/>
                  </a:cubicBezTo>
                  <a:close/>
                  <a:moveTo>
                    <a:pt x="716091" y="2138210"/>
                  </a:moveTo>
                  <a:lnTo>
                    <a:pt x="749800" y="2138210"/>
                  </a:lnTo>
                  <a:cubicBezTo>
                    <a:pt x="792811" y="2138210"/>
                    <a:pt x="808121" y="2156441"/>
                    <a:pt x="795729" y="2192904"/>
                  </a:cubicBezTo>
                  <a:cubicBezTo>
                    <a:pt x="782832" y="2230855"/>
                    <a:pt x="754431" y="2249831"/>
                    <a:pt x="710527" y="2249831"/>
                  </a:cubicBezTo>
                  <a:lnTo>
                    <a:pt x="678157" y="2249831"/>
                  </a:lnTo>
                  <a:close/>
                  <a:moveTo>
                    <a:pt x="3412264" y="2137540"/>
                  </a:moveTo>
                  <a:cubicBezTo>
                    <a:pt x="3441137" y="2137540"/>
                    <a:pt x="3459946" y="2147883"/>
                    <a:pt x="3468692" y="2168571"/>
                  </a:cubicBezTo>
                  <a:cubicBezTo>
                    <a:pt x="3477438" y="2189258"/>
                    <a:pt x="3475716" y="2217535"/>
                    <a:pt x="3463526" y="2253403"/>
                  </a:cubicBezTo>
                  <a:cubicBezTo>
                    <a:pt x="3451690" y="2288228"/>
                    <a:pt x="3434172" y="2315799"/>
                    <a:pt x="3410972" y="2336114"/>
                  </a:cubicBezTo>
                  <a:cubicBezTo>
                    <a:pt x="3387772" y="2356429"/>
                    <a:pt x="3361513" y="2366586"/>
                    <a:pt x="3332193" y="2366586"/>
                  </a:cubicBezTo>
                  <a:cubicBezTo>
                    <a:pt x="3303916" y="2366586"/>
                    <a:pt x="3285184" y="2355908"/>
                    <a:pt x="3275996" y="2334551"/>
                  </a:cubicBezTo>
                  <a:cubicBezTo>
                    <a:pt x="3266808" y="2313194"/>
                    <a:pt x="3267879" y="2285847"/>
                    <a:pt x="3279208" y="2252510"/>
                  </a:cubicBezTo>
                  <a:cubicBezTo>
                    <a:pt x="3290538" y="2219172"/>
                    <a:pt x="3308254" y="2191676"/>
                    <a:pt x="3332356" y="2170022"/>
                  </a:cubicBezTo>
                  <a:cubicBezTo>
                    <a:pt x="3356458" y="2148367"/>
                    <a:pt x="3383094" y="2137540"/>
                    <a:pt x="3412264" y="2137540"/>
                  </a:cubicBezTo>
                  <a:close/>
                  <a:moveTo>
                    <a:pt x="1002221" y="2137093"/>
                  </a:moveTo>
                  <a:lnTo>
                    <a:pt x="1041288" y="2137093"/>
                  </a:lnTo>
                  <a:cubicBezTo>
                    <a:pt x="1078495" y="2137093"/>
                    <a:pt x="1091787" y="2152720"/>
                    <a:pt x="1081165" y="2183974"/>
                  </a:cubicBezTo>
                  <a:cubicBezTo>
                    <a:pt x="1076056" y="2199006"/>
                    <a:pt x="1066623" y="2211545"/>
                    <a:pt x="1052865" y="2221591"/>
                  </a:cubicBezTo>
                  <a:cubicBezTo>
                    <a:pt x="1039108" y="2231636"/>
                    <a:pt x="1023597" y="2236659"/>
                    <a:pt x="1006333" y="2236659"/>
                  </a:cubicBezTo>
                  <a:lnTo>
                    <a:pt x="968382" y="2236659"/>
                  </a:lnTo>
                  <a:close/>
                  <a:moveTo>
                    <a:pt x="3641487" y="2087534"/>
                  </a:moveTo>
                  <a:lnTo>
                    <a:pt x="3529810" y="2416146"/>
                  </a:lnTo>
                  <a:lnTo>
                    <a:pt x="3590532" y="2416146"/>
                  </a:lnTo>
                  <a:lnTo>
                    <a:pt x="3657522" y="2219023"/>
                  </a:lnTo>
                  <a:cubicBezTo>
                    <a:pt x="3665515" y="2195508"/>
                    <a:pt x="3670686" y="2178542"/>
                    <a:pt x="3673034" y="2168124"/>
                  </a:cubicBezTo>
                  <a:lnTo>
                    <a:pt x="3673927" y="2168124"/>
                  </a:lnTo>
                  <a:cubicBezTo>
                    <a:pt x="3675118" y="2176012"/>
                    <a:pt x="3677147" y="2184495"/>
                    <a:pt x="3680014" y="2193574"/>
                  </a:cubicBezTo>
                  <a:lnTo>
                    <a:pt x="3749704" y="2416146"/>
                  </a:lnTo>
                  <a:lnTo>
                    <a:pt x="3816230" y="2416146"/>
                  </a:lnTo>
                  <a:lnTo>
                    <a:pt x="3927907" y="2087534"/>
                  </a:lnTo>
                  <a:lnTo>
                    <a:pt x="3867408" y="2087534"/>
                  </a:lnTo>
                  <a:lnTo>
                    <a:pt x="3800722" y="2283764"/>
                  </a:lnTo>
                  <a:cubicBezTo>
                    <a:pt x="3792276" y="2308618"/>
                    <a:pt x="3787661" y="2323947"/>
                    <a:pt x="3786877" y="2329751"/>
                  </a:cubicBezTo>
                  <a:lnTo>
                    <a:pt x="3785984" y="2329751"/>
                  </a:lnTo>
                  <a:cubicBezTo>
                    <a:pt x="3784733" y="2323798"/>
                    <a:pt x="3782408" y="2315315"/>
                    <a:pt x="3779008" y="2304302"/>
                  </a:cubicBezTo>
                  <a:lnTo>
                    <a:pt x="3712478" y="2087534"/>
                  </a:lnTo>
                  <a:close/>
                  <a:moveTo>
                    <a:pt x="3117389" y="2087534"/>
                  </a:moveTo>
                  <a:lnTo>
                    <a:pt x="3100245" y="2137986"/>
                  </a:lnTo>
                  <a:lnTo>
                    <a:pt x="3128820" y="2137986"/>
                  </a:lnTo>
                  <a:lnTo>
                    <a:pt x="3051358" y="2365917"/>
                  </a:lnTo>
                  <a:lnTo>
                    <a:pt x="3022783" y="2365917"/>
                  </a:lnTo>
                  <a:lnTo>
                    <a:pt x="3005712" y="2416146"/>
                  </a:lnTo>
                  <a:lnTo>
                    <a:pt x="3126933" y="2416146"/>
                  </a:lnTo>
                  <a:lnTo>
                    <a:pt x="3144004" y="2365917"/>
                  </a:lnTo>
                  <a:lnTo>
                    <a:pt x="3114982" y="2365917"/>
                  </a:lnTo>
                  <a:lnTo>
                    <a:pt x="3192444" y="2137986"/>
                  </a:lnTo>
                  <a:lnTo>
                    <a:pt x="3221465" y="2137986"/>
                  </a:lnTo>
                  <a:lnTo>
                    <a:pt x="3238610" y="2087534"/>
                  </a:lnTo>
                  <a:close/>
                  <a:moveTo>
                    <a:pt x="2848010" y="2087534"/>
                  </a:moveTo>
                  <a:lnTo>
                    <a:pt x="2830029" y="2140442"/>
                  </a:lnTo>
                  <a:lnTo>
                    <a:pt x="2923790" y="2140442"/>
                  </a:lnTo>
                  <a:lnTo>
                    <a:pt x="2830095" y="2416146"/>
                  </a:lnTo>
                  <a:lnTo>
                    <a:pt x="2893942" y="2416146"/>
                  </a:lnTo>
                  <a:lnTo>
                    <a:pt x="2987638" y="2140442"/>
                  </a:lnTo>
                  <a:lnTo>
                    <a:pt x="3081623" y="2140442"/>
                  </a:lnTo>
                  <a:lnTo>
                    <a:pt x="3099604" y="2087534"/>
                  </a:lnTo>
                  <a:close/>
                  <a:moveTo>
                    <a:pt x="2679239" y="2087534"/>
                  </a:moveTo>
                  <a:lnTo>
                    <a:pt x="2445895" y="2416146"/>
                  </a:lnTo>
                  <a:lnTo>
                    <a:pt x="2515324" y="2416146"/>
                  </a:lnTo>
                  <a:lnTo>
                    <a:pt x="2567925" y="2337565"/>
                  </a:lnTo>
                  <a:lnTo>
                    <a:pt x="2691378" y="2337565"/>
                  </a:lnTo>
                  <a:lnTo>
                    <a:pt x="2691238" y="2416146"/>
                  </a:lnTo>
                  <a:lnTo>
                    <a:pt x="2760667" y="2416146"/>
                  </a:lnTo>
                  <a:lnTo>
                    <a:pt x="2752686" y="2087534"/>
                  </a:lnTo>
                  <a:close/>
                  <a:moveTo>
                    <a:pt x="2333660" y="2087534"/>
                  </a:moveTo>
                  <a:lnTo>
                    <a:pt x="2315679" y="2140442"/>
                  </a:lnTo>
                  <a:lnTo>
                    <a:pt x="2409440" y="2140442"/>
                  </a:lnTo>
                  <a:lnTo>
                    <a:pt x="2315745" y="2416146"/>
                  </a:lnTo>
                  <a:lnTo>
                    <a:pt x="2379592" y="2416146"/>
                  </a:lnTo>
                  <a:lnTo>
                    <a:pt x="2473288" y="2140442"/>
                  </a:lnTo>
                  <a:lnTo>
                    <a:pt x="2567273" y="2140442"/>
                  </a:lnTo>
                  <a:lnTo>
                    <a:pt x="2585254" y="2087534"/>
                  </a:lnTo>
                  <a:close/>
                  <a:moveTo>
                    <a:pt x="2003187" y="2087534"/>
                  </a:moveTo>
                  <a:lnTo>
                    <a:pt x="1891511" y="2416146"/>
                  </a:lnTo>
                  <a:lnTo>
                    <a:pt x="1952232" y="2416146"/>
                  </a:lnTo>
                  <a:lnTo>
                    <a:pt x="2019223" y="2219023"/>
                  </a:lnTo>
                  <a:cubicBezTo>
                    <a:pt x="2027215" y="2195508"/>
                    <a:pt x="2032386" y="2178542"/>
                    <a:pt x="2034734" y="2168124"/>
                  </a:cubicBezTo>
                  <a:lnTo>
                    <a:pt x="2035627" y="2168124"/>
                  </a:lnTo>
                  <a:cubicBezTo>
                    <a:pt x="2036818" y="2176012"/>
                    <a:pt x="2038847" y="2184495"/>
                    <a:pt x="2041714" y="2193574"/>
                  </a:cubicBezTo>
                  <a:lnTo>
                    <a:pt x="2111404" y="2416146"/>
                  </a:lnTo>
                  <a:lnTo>
                    <a:pt x="2177930" y="2416146"/>
                  </a:lnTo>
                  <a:lnTo>
                    <a:pt x="2289607" y="2087534"/>
                  </a:lnTo>
                  <a:lnTo>
                    <a:pt x="2229109" y="2087534"/>
                  </a:lnTo>
                  <a:lnTo>
                    <a:pt x="2162422" y="2283764"/>
                  </a:lnTo>
                  <a:cubicBezTo>
                    <a:pt x="2153976" y="2308618"/>
                    <a:pt x="2149361" y="2323947"/>
                    <a:pt x="2148578" y="2329751"/>
                  </a:cubicBezTo>
                  <a:lnTo>
                    <a:pt x="2147684" y="2329751"/>
                  </a:lnTo>
                  <a:cubicBezTo>
                    <a:pt x="2146433" y="2323798"/>
                    <a:pt x="2144108" y="2315315"/>
                    <a:pt x="2140708" y="2304302"/>
                  </a:cubicBezTo>
                  <a:lnTo>
                    <a:pt x="2074178" y="2087534"/>
                  </a:lnTo>
                  <a:close/>
                  <a:moveTo>
                    <a:pt x="1755537" y="2087534"/>
                  </a:moveTo>
                  <a:lnTo>
                    <a:pt x="1643861" y="2416146"/>
                  </a:lnTo>
                  <a:lnTo>
                    <a:pt x="1834063" y="2416146"/>
                  </a:lnTo>
                  <a:lnTo>
                    <a:pt x="1851968" y="2363461"/>
                  </a:lnTo>
                  <a:lnTo>
                    <a:pt x="1725389" y="2363461"/>
                  </a:lnTo>
                  <a:lnTo>
                    <a:pt x="1754826" y="2276843"/>
                  </a:lnTo>
                  <a:lnTo>
                    <a:pt x="1865554" y="2276843"/>
                  </a:lnTo>
                  <a:lnTo>
                    <a:pt x="1883459" y="2224158"/>
                  </a:lnTo>
                  <a:lnTo>
                    <a:pt x="1772731" y="2224158"/>
                  </a:lnTo>
                  <a:lnTo>
                    <a:pt x="1801180" y="2140442"/>
                  </a:lnTo>
                  <a:lnTo>
                    <a:pt x="1920391" y="2140442"/>
                  </a:lnTo>
                  <a:lnTo>
                    <a:pt x="1938373" y="2087534"/>
                  </a:lnTo>
                  <a:close/>
                  <a:moveTo>
                    <a:pt x="1250713" y="2087534"/>
                  </a:moveTo>
                  <a:lnTo>
                    <a:pt x="1139036" y="2416146"/>
                  </a:lnTo>
                  <a:lnTo>
                    <a:pt x="1329238" y="2416146"/>
                  </a:lnTo>
                  <a:lnTo>
                    <a:pt x="1347143" y="2363461"/>
                  </a:lnTo>
                  <a:lnTo>
                    <a:pt x="1220564" y="2363461"/>
                  </a:lnTo>
                  <a:lnTo>
                    <a:pt x="1250001" y="2276843"/>
                  </a:lnTo>
                  <a:lnTo>
                    <a:pt x="1360729" y="2276843"/>
                  </a:lnTo>
                  <a:lnTo>
                    <a:pt x="1378634" y="2224158"/>
                  </a:lnTo>
                  <a:lnTo>
                    <a:pt x="1267906" y="2224158"/>
                  </a:lnTo>
                  <a:lnTo>
                    <a:pt x="1296355" y="2140442"/>
                  </a:lnTo>
                  <a:lnTo>
                    <a:pt x="1415566" y="2140442"/>
                  </a:lnTo>
                  <a:lnTo>
                    <a:pt x="1433548" y="2087534"/>
                  </a:lnTo>
                  <a:close/>
                  <a:moveTo>
                    <a:pt x="955438" y="2087534"/>
                  </a:moveTo>
                  <a:lnTo>
                    <a:pt x="843761" y="2416146"/>
                  </a:lnTo>
                  <a:lnTo>
                    <a:pt x="907385" y="2416146"/>
                  </a:lnTo>
                  <a:lnTo>
                    <a:pt x="951465" y="2286442"/>
                  </a:lnTo>
                  <a:lnTo>
                    <a:pt x="974682" y="2286442"/>
                  </a:lnTo>
                  <a:cubicBezTo>
                    <a:pt x="983314" y="2286442"/>
                    <a:pt x="990415" y="2289196"/>
                    <a:pt x="995984" y="2294702"/>
                  </a:cubicBezTo>
                  <a:cubicBezTo>
                    <a:pt x="1001553" y="2300209"/>
                    <a:pt x="1006638" y="2311743"/>
                    <a:pt x="1011238" y="2329305"/>
                  </a:cubicBezTo>
                  <a:lnTo>
                    <a:pt x="1033963" y="2416146"/>
                  </a:lnTo>
                  <a:lnTo>
                    <a:pt x="1107633" y="2416146"/>
                  </a:lnTo>
                  <a:lnTo>
                    <a:pt x="1078727" y="2318589"/>
                  </a:lnTo>
                  <a:cubicBezTo>
                    <a:pt x="1070332" y="2289866"/>
                    <a:pt x="1059478" y="2272974"/>
                    <a:pt x="1046165" y="2267913"/>
                  </a:cubicBezTo>
                  <a:lnTo>
                    <a:pt x="1046468" y="2267020"/>
                  </a:lnTo>
                  <a:cubicBezTo>
                    <a:pt x="1072259" y="2260323"/>
                    <a:pt x="1094236" y="2248975"/>
                    <a:pt x="1112398" y="2232976"/>
                  </a:cubicBezTo>
                  <a:cubicBezTo>
                    <a:pt x="1130559" y="2216977"/>
                    <a:pt x="1143333" y="2198113"/>
                    <a:pt x="1150719" y="2176384"/>
                  </a:cubicBezTo>
                  <a:cubicBezTo>
                    <a:pt x="1170848" y="2117150"/>
                    <a:pt x="1142961" y="2087534"/>
                    <a:pt x="1067059" y="2087534"/>
                  </a:cubicBezTo>
                  <a:close/>
                  <a:moveTo>
                    <a:pt x="669688" y="2087534"/>
                  </a:moveTo>
                  <a:lnTo>
                    <a:pt x="558011" y="2416146"/>
                  </a:lnTo>
                  <a:lnTo>
                    <a:pt x="621635" y="2416146"/>
                  </a:lnTo>
                  <a:lnTo>
                    <a:pt x="661239" y="2299614"/>
                  </a:lnTo>
                  <a:lnTo>
                    <a:pt x="698744" y="2299614"/>
                  </a:lnTo>
                  <a:cubicBezTo>
                    <a:pt x="735051" y="2300507"/>
                    <a:pt x="768736" y="2290833"/>
                    <a:pt x="799799" y="2270592"/>
                  </a:cubicBezTo>
                  <a:cubicBezTo>
                    <a:pt x="830863" y="2250352"/>
                    <a:pt x="852033" y="2223637"/>
                    <a:pt x="863312" y="2190448"/>
                  </a:cubicBezTo>
                  <a:cubicBezTo>
                    <a:pt x="886629" y="2121839"/>
                    <a:pt x="858253" y="2087534"/>
                    <a:pt x="778183" y="2087534"/>
                  </a:cubicBezTo>
                  <a:close/>
                  <a:moveTo>
                    <a:pt x="3433088" y="2082176"/>
                  </a:moveTo>
                  <a:cubicBezTo>
                    <a:pt x="3383826" y="2082176"/>
                    <a:pt x="3338887" y="2098249"/>
                    <a:pt x="3298271" y="2130396"/>
                  </a:cubicBezTo>
                  <a:cubicBezTo>
                    <a:pt x="3257655" y="2162543"/>
                    <a:pt x="3228572" y="2204438"/>
                    <a:pt x="3211022" y="2256082"/>
                  </a:cubicBezTo>
                  <a:cubicBezTo>
                    <a:pt x="3194583" y="2304451"/>
                    <a:pt x="3195626" y="2344188"/>
                    <a:pt x="3214151" y="2375293"/>
                  </a:cubicBezTo>
                  <a:cubicBezTo>
                    <a:pt x="3232675" y="2406398"/>
                    <a:pt x="3265452" y="2421950"/>
                    <a:pt x="3312482" y="2421950"/>
                  </a:cubicBezTo>
                  <a:cubicBezTo>
                    <a:pt x="3360851" y="2421950"/>
                    <a:pt x="3405157" y="2405989"/>
                    <a:pt x="3445400" y="2374065"/>
                  </a:cubicBezTo>
                  <a:cubicBezTo>
                    <a:pt x="3485643" y="2342141"/>
                    <a:pt x="3514515" y="2300432"/>
                    <a:pt x="3532016" y="2248938"/>
                  </a:cubicBezTo>
                  <a:cubicBezTo>
                    <a:pt x="3548606" y="2200122"/>
                    <a:pt x="3547948" y="2160125"/>
                    <a:pt x="3530044" y="2128945"/>
                  </a:cubicBezTo>
                  <a:cubicBezTo>
                    <a:pt x="3512139" y="2097766"/>
                    <a:pt x="3479820" y="2082176"/>
                    <a:pt x="3433088" y="2082176"/>
                  </a:cubicBezTo>
                  <a:close/>
                  <a:moveTo>
                    <a:pt x="1608679" y="2082176"/>
                  </a:moveTo>
                  <a:cubicBezTo>
                    <a:pt x="1571472" y="2082176"/>
                    <a:pt x="1538564" y="2090547"/>
                    <a:pt x="1509954" y="2107291"/>
                  </a:cubicBezTo>
                  <a:cubicBezTo>
                    <a:pt x="1481344" y="2124034"/>
                    <a:pt x="1462007" y="2147214"/>
                    <a:pt x="1451942" y="2176831"/>
                  </a:cubicBezTo>
                  <a:cubicBezTo>
                    <a:pt x="1444964" y="2197369"/>
                    <a:pt x="1445021" y="2215265"/>
                    <a:pt x="1452115" y="2230520"/>
                  </a:cubicBezTo>
                  <a:cubicBezTo>
                    <a:pt x="1459209" y="2245775"/>
                    <a:pt x="1474299" y="2259505"/>
                    <a:pt x="1497386" y="2271708"/>
                  </a:cubicBezTo>
                  <a:cubicBezTo>
                    <a:pt x="1524731" y="2285401"/>
                    <a:pt x="1541154" y="2296414"/>
                    <a:pt x="1546656" y="2304748"/>
                  </a:cubicBezTo>
                  <a:cubicBezTo>
                    <a:pt x="1552158" y="2313083"/>
                    <a:pt x="1553215" y="2322236"/>
                    <a:pt x="1549827" y="2332207"/>
                  </a:cubicBezTo>
                  <a:cubicBezTo>
                    <a:pt x="1545932" y="2343667"/>
                    <a:pt x="1537797" y="2352931"/>
                    <a:pt x="1525424" y="2360001"/>
                  </a:cubicBezTo>
                  <a:cubicBezTo>
                    <a:pt x="1513050" y="2367070"/>
                    <a:pt x="1496743" y="2370605"/>
                    <a:pt x="1476502" y="2370605"/>
                  </a:cubicBezTo>
                  <a:cubicBezTo>
                    <a:pt x="1442867" y="2370605"/>
                    <a:pt x="1416694" y="2359815"/>
                    <a:pt x="1397984" y="2338235"/>
                  </a:cubicBezTo>
                  <a:lnTo>
                    <a:pt x="1375831" y="2403421"/>
                  </a:lnTo>
                  <a:cubicBezTo>
                    <a:pt x="1394848" y="2415774"/>
                    <a:pt x="1422886" y="2421950"/>
                    <a:pt x="1459944" y="2421950"/>
                  </a:cubicBezTo>
                  <a:cubicBezTo>
                    <a:pt x="1499830" y="2421950"/>
                    <a:pt x="1533593" y="2413802"/>
                    <a:pt x="1561233" y="2397505"/>
                  </a:cubicBezTo>
                  <a:cubicBezTo>
                    <a:pt x="1588873" y="2381209"/>
                    <a:pt x="1607954" y="2357582"/>
                    <a:pt x="1618474" y="2326626"/>
                  </a:cubicBezTo>
                  <a:cubicBezTo>
                    <a:pt x="1625757" y="2305195"/>
                    <a:pt x="1625765" y="2286777"/>
                    <a:pt x="1618498" y="2271374"/>
                  </a:cubicBezTo>
                  <a:cubicBezTo>
                    <a:pt x="1611231" y="2255970"/>
                    <a:pt x="1593902" y="2241273"/>
                    <a:pt x="1566511" y="2227283"/>
                  </a:cubicBezTo>
                  <a:cubicBezTo>
                    <a:pt x="1542728" y="2214931"/>
                    <a:pt x="1528357" y="2204885"/>
                    <a:pt x="1523397" y="2197146"/>
                  </a:cubicBezTo>
                  <a:cubicBezTo>
                    <a:pt x="1518437" y="2189407"/>
                    <a:pt x="1517550" y="2180849"/>
                    <a:pt x="1520735" y="2171473"/>
                  </a:cubicBezTo>
                  <a:cubicBezTo>
                    <a:pt x="1524731" y="2159715"/>
                    <a:pt x="1533336" y="2150488"/>
                    <a:pt x="1546551" y="2143791"/>
                  </a:cubicBezTo>
                  <a:cubicBezTo>
                    <a:pt x="1559767" y="2137093"/>
                    <a:pt x="1575230" y="2133745"/>
                    <a:pt x="1592941" y="2133745"/>
                  </a:cubicBezTo>
                  <a:cubicBezTo>
                    <a:pt x="1623004" y="2133745"/>
                    <a:pt x="1646198" y="2141037"/>
                    <a:pt x="1662522" y="2155623"/>
                  </a:cubicBezTo>
                  <a:lnTo>
                    <a:pt x="1683235" y="2094677"/>
                  </a:lnTo>
                  <a:cubicBezTo>
                    <a:pt x="1666869" y="2086343"/>
                    <a:pt x="1642016" y="2082176"/>
                    <a:pt x="1608679" y="2082176"/>
                  </a:cubicBezTo>
                  <a:close/>
                  <a:moveTo>
                    <a:pt x="2133834" y="1664950"/>
                  </a:moveTo>
                  <a:lnTo>
                    <a:pt x="2175650" y="1664950"/>
                  </a:lnTo>
                  <a:cubicBezTo>
                    <a:pt x="2192399" y="1664950"/>
                    <a:pt x="2203913" y="1668793"/>
                    <a:pt x="2210192" y="1676480"/>
                  </a:cubicBezTo>
                  <a:cubicBezTo>
                    <a:pt x="2216470" y="1684166"/>
                    <a:pt x="2217270" y="1694892"/>
                    <a:pt x="2212591" y="1708659"/>
                  </a:cubicBezTo>
                  <a:cubicBezTo>
                    <a:pt x="2207601" y="1723343"/>
                    <a:pt x="2198766" y="1735246"/>
                    <a:pt x="2186088" y="1744366"/>
                  </a:cubicBezTo>
                  <a:cubicBezTo>
                    <a:pt x="2173409" y="1753487"/>
                    <a:pt x="2159269" y="1758047"/>
                    <a:pt x="2143667" y="1758047"/>
                  </a:cubicBezTo>
                  <a:lnTo>
                    <a:pt x="2102195" y="1758047"/>
                  </a:lnTo>
                  <a:close/>
                  <a:moveTo>
                    <a:pt x="2486318" y="1664778"/>
                  </a:moveTo>
                  <a:lnTo>
                    <a:pt x="2521939" y="1664778"/>
                  </a:lnTo>
                  <a:cubicBezTo>
                    <a:pt x="2562092" y="1664778"/>
                    <a:pt x="2576398" y="1681757"/>
                    <a:pt x="2564858" y="1715714"/>
                  </a:cubicBezTo>
                  <a:cubicBezTo>
                    <a:pt x="2558932" y="1733152"/>
                    <a:pt x="2548892" y="1746575"/>
                    <a:pt x="2534739" y="1755982"/>
                  </a:cubicBezTo>
                  <a:cubicBezTo>
                    <a:pt x="2520586" y="1765389"/>
                    <a:pt x="2503127" y="1770093"/>
                    <a:pt x="2482363" y="1770093"/>
                  </a:cubicBezTo>
                  <a:lnTo>
                    <a:pt x="2450528" y="1770093"/>
                  </a:lnTo>
                  <a:close/>
                  <a:moveTo>
                    <a:pt x="1143293" y="1664778"/>
                  </a:moveTo>
                  <a:lnTo>
                    <a:pt x="1178914" y="1664778"/>
                  </a:lnTo>
                  <a:cubicBezTo>
                    <a:pt x="1219067" y="1664778"/>
                    <a:pt x="1233373" y="1681757"/>
                    <a:pt x="1221833" y="1715714"/>
                  </a:cubicBezTo>
                  <a:cubicBezTo>
                    <a:pt x="1215907" y="1733152"/>
                    <a:pt x="1205867" y="1746575"/>
                    <a:pt x="1191714" y="1755982"/>
                  </a:cubicBezTo>
                  <a:cubicBezTo>
                    <a:pt x="1177561" y="1765389"/>
                    <a:pt x="1160103" y="1770093"/>
                    <a:pt x="1139338" y="1770093"/>
                  </a:cubicBezTo>
                  <a:lnTo>
                    <a:pt x="1107503" y="1770093"/>
                  </a:lnTo>
                  <a:close/>
                  <a:moveTo>
                    <a:pt x="2763923" y="1660304"/>
                  </a:moveTo>
                  <a:cubicBezTo>
                    <a:pt x="2792374" y="1660304"/>
                    <a:pt x="2811175" y="1669711"/>
                    <a:pt x="2820325" y="1688525"/>
                  </a:cubicBezTo>
                  <a:cubicBezTo>
                    <a:pt x="2829476" y="1707340"/>
                    <a:pt x="2828418" y="1733324"/>
                    <a:pt x="2817150" y="1766479"/>
                  </a:cubicBezTo>
                  <a:cubicBezTo>
                    <a:pt x="2806078" y="1799060"/>
                    <a:pt x="2789315" y="1824671"/>
                    <a:pt x="2766861" y="1843314"/>
                  </a:cubicBezTo>
                  <a:cubicBezTo>
                    <a:pt x="2744408" y="1861956"/>
                    <a:pt x="2718784" y="1871277"/>
                    <a:pt x="2689989" y="1871277"/>
                  </a:cubicBezTo>
                  <a:cubicBezTo>
                    <a:pt x="2663029" y="1871277"/>
                    <a:pt x="2644815" y="1861411"/>
                    <a:pt x="2635345" y="1841679"/>
                  </a:cubicBezTo>
                  <a:cubicBezTo>
                    <a:pt x="2625875" y="1821947"/>
                    <a:pt x="2626344" y="1796765"/>
                    <a:pt x="2636754" y="1766135"/>
                  </a:cubicBezTo>
                  <a:cubicBezTo>
                    <a:pt x="2647202" y="1735389"/>
                    <a:pt x="2664097" y="1710064"/>
                    <a:pt x="2687439" y="1690160"/>
                  </a:cubicBezTo>
                  <a:cubicBezTo>
                    <a:pt x="2710780" y="1670256"/>
                    <a:pt x="2736275" y="1660304"/>
                    <a:pt x="2763923" y="1660304"/>
                  </a:cubicBezTo>
                  <a:close/>
                  <a:moveTo>
                    <a:pt x="1420898" y="1660304"/>
                  </a:moveTo>
                  <a:cubicBezTo>
                    <a:pt x="1449349" y="1660304"/>
                    <a:pt x="1468150" y="1669711"/>
                    <a:pt x="1477300" y="1688525"/>
                  </a:cubicBezTo>
                  <a:cubicBezTo>
                    <a:pt x="1486451" y="1707340"/>
                    <a:pt x="1485393" y="1733324"/>
                    <a:pt x="1474125" y="1766479"/>
                  </a:cubicBezTo>
                  <a:cubicBezTo>
                    <a:pt x="1463053" y="1799060"/>
                    <a:pt x="1446290" y="1824671"/>
                    <a:pt x="1423837" y="1843314"/>
                  </a:cubicBezTo>
                  <a:cubicBezTo>
                    <a:pt x="1401383" y="1861956"/>
                    <a:pt x="1375759" y="1871277"/>
                    <a:pt x="1346964" y="1871277"/>
                  </a:cubicBezTo>
                  <a:cubicBezTo>
                    <a:pt x="1320004" y="1871277"/>
                    <a:pt x="1301790" y="1861411"/>
                    <a:pt x="1292320" y="1841679"/>
                  </a:cubicBezTo>
                  <a:cubicBezTo>
                    <a:pt x="1282850" y="1821947"/>
                    <a:pt x="1283320" y="1796765"/>
                    <a:pt x="1293729" y="1766135"/>
                  </a:cubicBezTo>
                  <a:cubicBezTo>
                    <a:pt x="1304177" y="1735389"/>
                    <a:pt x="1321072" y="1710064"/>
                    <a:pt x="1344414" y="1690160"/>
                  </a:cubicBezTo>
                  <a:cubicBezTo>
                    <a:pt x="1367755" y="1670256"/>
                    <a:pt x="1393250" y="1660304"/>
                    <a:pt x="1420898" y="1660304"/>
                  </a:cubicBezTo>
                  <a:close/>
                  <a:moveTo>
                    <a:pt x="3279427" y="1638966"/>
                  </a:moveTo>
                  <a:lnTo>
                    <a:pt x="3270713" y="1664606"/>
                  </a:lnTo>
                  <a:lnTo>
                    <a:pt x="3343504" y="1664606"/>
                  </a:lnTo>
                  <a:lnTo>
                    <a:pt x="3266134" y="1892271"/>
                  </a:lnTo>
                  <a:lnTo>
                    <a:pt x="3294183" y="1892271"/>
                  </a:lnTo>
                  <a:lnTo>
                    <a:pt x="3371553" y="1664606"/>
                  </a:lnTo>
                  <a:lnTo>
                    <a:pt x="3444688" y="1664606"/>
                  </a:lnTo>
                  <a:lnTo>
                    <a:pt x="3453402" y="1638966"/>
                  </a:lnTo>
                  <a:close/>
                  <a:moveTo>
                    <a:pt x="3038884" y="1638966"/>
                  </a:moveTo>
                  <a:lnTo>
                    <a:pt x="2952799" y="1892271"/>
                  </a:lnTo>
                  <a:lnTo>
                    <a:pt x="2980677" y="1892271"/>
                  </a:lnTo>
                  <a:lnTo>
                    <a:pt x="3043777" y="1706594"/>
                  </a:lnTo>
                  <a:cubicBezTo>
                    <a:pt x="3049392" y="1690074"/>
                    <a:pt x="3052908" y="1678545"/>
                    <a:pt x="3054328" y="1672005"/>
                  </a:cubicBezTo>
                  <a:lnTo>
                    <a:pt x="3055189" y="1672005"/>
                  </a:lnTo>
                  <a:cubicBezTo>
                    <a:pt x="3055568" y="1678315"/>
                    <a:pt x="3056413" y="1683592"/>
                    <a:pt x="3057724" y="1687837"/>
                  </a:cubicBezTo>
                  <a:lnTo>
                    <a:pt x="3120408" y="1892271"/>
                  </a:lnTo>
                  <a:lnTo>
                    <a:pt x="3155341" y="1892271"/>
                  </a:lnTo>
                  <a:lnTo>
                    <a:pt x="3241425" y="1638966"/>
                  </a:lnTo>
                  <a:lnTo>
                    <a:pt x="3213203" y="1638966"/>
                  </a:lnTo>
                  <a:lnTo>
                    <a:pt x="3151740" y="1819824"/>
                  </a:lnTo>
                  <a:cubicBezTo>
                    <a:pt x="3146087" y="1836459"/>
                    <a:pt x="3142467" y="1848964"/>
                    <a:pt x="3140883" y="1857338"/>
                  </a:cubicBezTo>
                  <a:lnTo>
                    <a:pt x="3140194" y="1857338"/>
                  </a:lnTo>
                  <a:cubicBezTo>
                    <a:pt x="3140015" y="1855503"/>
                    <a:pt x="3138522" y="1849939"/>
                    <a:pt x="3135715" y="1840646"/>
                  </a:cubicBezTo>
                  <a:lnTo>
                    <a:pt x="3075709" y="1638966"/>
                  </a:lnTo>
                  <a:close/>
                  <a:moveTo>
                    <a:pt x="2918509" y="1638966"/>
                  </a:moveTo>
                  <a:lnTo>
                    <a:pt x="2910206" y="1663401"/>
                  </a:lnTo>
                  <a:lnTo>
                    <a:pt x="2935330" y="1663401"/>
                  </a:lnTo>
                  <a:lnTo>
                    <a:pt x="2865855" y="1867835"/>
                  </a:lnTo>
                  <a:lnTo>
                    <a:pt x="2840731" y="1867835"/>
                  </a:lnTo>
                  <a:lnTo>
                    <a:pt x="2832425" y="1892271"/>
                  </a:lnTo>
                  <a:lnTo>
                    <a:pt x="2910379" y="1892271"/>
                  </a:lnTo>
                  <a:lnTo>
                    <a:pt x="2918684" y="1867835"/>
                  </a:lnTo>
                  <a:lnTo>
                    <a:pt x="2893560" y="1867835"/>
                  </a:lnTo>
                  <a:lnTo>
                    <a:pt x="2963036" y="1663401"/>
                  </a:lnTo>
                  <a:lnTo>
                    <a:pt x="2988160" y="1663401"/>
                  </a:lnTo>
                  <a:lnTo>
                    <a:pt x="2996463" y="1638966"/>
                  </a:lnTo>
                  <a:close/>
                  <a:moveTo>
                    <a:pt x="2467384" y="1638966"/>
                  </a:moveTo>
                  <a:lnTo>
                    <a:pt x="2381299" y="1892271"/>
                  </a:lnTo>
                  <a:lnTo>
                    <a:pt x="2409004" y="1892271"/>
                  </a:lnTo>
                  <a:lnTo>
                    <a:pt x="2441695" y="1796077"/>
                  </a:lnTo>
                  <a:lnTo>
                    <a:pt x="2475595" y="1796077"/>
                  </a:lnTo>
                  <a:cubicBezTo>
                    <a:pt x="2501210" y="1796995"/>
                    <a:pt x="2525349" y="1789767"/>
                    <a:pt x="2548011" y="1774395"/>
                  </a:cubicBezTo>
                  <a:cubicBezTo>
                    <a:pt x="2570673" y="1759022"/>
                    <a:pt x="2586196" y="1739003"/>
                    <a:pt x="2594579" y="1714338"/>
                  </a:cubicBezTo>
                  <a:cubicBezTo>
                    <a:pt x="2602689" y="1690476"/>
                    <a:pt x="2601557" y="1671948"/>
                    <a:pt x="2591183" y="1658755"/>
                  </a:cubicBezTo>
                  <a:cubicBezTo>
                    <a:pt x="2580810" y="1645562"/>
                    <a:pt x="2562316" y="1638966"/>
                    <a:pt x="2535700" y="1638966"/>
                  </a:cubicBezTo>
                  <a:close/>
                  <a:moveTo>
                    <a:pt x="2114959" y="1638966"/>
                  </a:moveTo>
                  <a:lnTo>
                    <a:pt x="2028874" y="1892271"/>
                  </a:lnTo>
                  <a:lnTo>
                    <a:pt x="2056580" y="1892271"/>
                  </a:lnTo>
                  <a:lnTo>
                    <a:pt x="2093424" y="1783859"/>
                  </a:lnTo>
                  <a:lnTo>
                    <a:pt x="2118548" y="1783859"/>
                  </a:lnTo>
                  <a:cubicBezTo>
                    <a:pt x="2128758" y="1783859"/>
                    <a:pt x="2136659" y="1786268"/>
                    <a:pt x="2142248" y="1791087"/>
                  </a:cubicBezTo>
                  <a:cubicBezTo>
                    <a:pt x="2147838" y="1795905"/>
                    <a:pt x="2152592" y="1805886"/>
                    <a:pt x="2156508" y="1821029"/>
                  </a:cubicBezTo>
                  <a:lnTo>
                    <a:pt x="2174800" y="1892271"/>
                  </a:lnTo>
                  <a:lnTo>
                    <a:pt x="2208184" y="1892271"/>
                  </a:lnTo>
                  <a:lnTo>
                    <a:pt x="2186712" y="1816211"/>
                  </a:lnTo>
                  <a:cubicBezTo>
                    <a:pt x="2182863" y="1802215"/>
                    <a:pt x="2179483" y="1792664"/>
                    <a:pt x="2176572" y="1787559"/>
                  </a:cubicBezTo>
                  <a:cubicBezTo>
                    <a:pt x="2173661" y="1782454"/>
                    <a:pt x="2169175" y="1778353"/>
                    <a:pt x="2163115" y="1775255"/>
                  </a:cubicBezTo>
                  <a:lnTo>
                    <a:pt x="2163349" y="1774567"/>
                  </a:lnTo>
                  <a:cubicBezTo>
                    <a:pt x="2204295" y="1764127"/>
                    <a:pt x="2230715" y="1741412"/>
                    <a:pt x="2242606" y="1706422"/>
                  </a:cubicBezTo>
                  <a:cubicBezTo>
                    <a:pt x="2249703" y="1685543"/>
                    <a:pt x="2248443" y="1669080"/>
                    <a:pt x="2238827" y="1657034"/>
                  </a:cubicBezTo>
                  <a:cubicBezTo>
                    <a:pt x="2229211" y="1644989"/>
                    <a:pt x="2212759" y="1638966"/>
                    <a:pt x="2189470" y="1638966"/>
                  </a:cubicBezTo>
                  <a:close/>
                  <a:moveTo>
                    <a:pt x="1933984" y="1638966"/>
                  </a:moveTo>
                  <a:lnTo>
                    <a:pt x="1847899" y="1892271"/>
                  </a:lnTo>
                  <a:lnTo>
                    <a:pt x="1980919" y="1892271"/>
                  </a:lnTo>
                  <a:lnTo>
                    <a:pt x="1989574" y="1866803"/>
                  </a:lnTo>
                  <a:lnTo>
                    <a:pt x="1884260" y="1866803"/>
                  </a:lnTo>
                  <a:lnTo>
                    <a:pt x="1915079" y="1776115"/>
                  </a:lnTo>
                  <a:lnTo>
                    <a:pt x="2007143" y="1776115"/>
                  </a:lnTo>
                  <a:lnTo>
                    <a:pt x="2015798" y="1750647"/>
                  </a:lnTo>
                  <a:lnTo>
                    <a:pt x="1923734" y="1750647"/>
                  </a:lnTo>
                  <a:lnTo>
                    <a:pt x="1952975" y="1664606"/>
                  </a:lnTo>
                  <a:lnTo>
                    <a:pt x="2052610" y="1664606"/>
                  </a:lnTo>
                  <a:lnTo>
                    <a:pt x="2061325" y="1638966"/>
                  </a:lnTo>
                  <a:close/>
                  <a:moveTo>
                    <a:pt x="1571871" y="1638966"/>
                  </a:moveTo>
                  <a:lnTo>
                    <a:pt x="1560470" y="1892271"/>
                  </a:lnTo>
                  <a:lnTo>
                    <a:pt x="1592650" y="1892271"/>
                  </a:lnTo>
                  <a:lnTo>
                    <a:pt x="1709335" y="1705390"/>
                  </a:lnTo>
                  <a:cubicBezTo>
                    <a:pt x="1713971" y="1698162"/>
                    <a:pt x="1718327" y="1689730"/>
                    <a:pt x="1722405" y="1680093"/>
                  </a:cubicBezTo>
                  <a:lnTo>
                    <a:pt x="1723094" y="1680093"/>
                  </a:lnTo>
                  <a:cubicBezTo>
                    <a:pt x="1720511" y="1689042"/>
                    <a:pt x="1718983" y="1697588"/>
                    <a:pt x="1718509" y="1705734"/>
                  </a:cubicBezTo>
                  <a:lnTo>
                    <a:pt x="1707945" y="1892271"/>
                  </a:lnTo>
                  <a:lnTo>
                    <a:pt x="1740813" y="1892271"/>
                  </a:lnTo>
                  <a:lnTo>
                    <a:pt x="1898656" y="1638966"/>
                  </a:lnTo>
                  <a:lnTo>
                    <a:pt x="1868025" y="1638966"/>
                  </a:lnTo>
                  <a:lnTo>
                    <a:pt x="1748524" y="1835656"/>
                  </a:lnTo>
                  <a:cubicBezTo>
                    <a:pt x="1742302" y="1845522"/>
                    <a:pt x="1737948" y="1853610"/>
                    <a:pt x="1735459" y="1859920"/>
                  </a:cubicBezTo>
                  <a:lnTo>
                    <a:pt x="1734771" y="1859920"/>
                  </a:lnTo>
                  <a:cubicBezTo>
                    <a:pt x="1736901" y="1849939"/>
                    <a:pt x="1738137" y="1842080"/>
                    <a:pt x="1738482" y="1836344"/>
                  </a:cubicBezTo>
                  <a:lnTo>
                    <a:pt x="1751009" y="1638966"/>
                  </a:lnTo>
                  <a:lnTo>
                    <a:pt x="1724680" y="1638966"/>
                  </a:lnTo>
                  <a:lnTo>
                    <a:pt x="1601456" y="1834968"/>
                  </a:lnTo>
                  <a:cubicBezTo>
                    <a:pt x="1595042" y="1845063"/>
                    <a:pt x="1590398" y="1853495"/>
                    <a:pt x="1587525" y="1860264"/>
                  </a:cubicBezTo>
                  <a:lnTo>
                    <a:pt x="1586493" y="1860264"/>
                  </a:lnTo>
                  <a:cubicBezTo>
                    <a:pt x="1588843" y="1851660"/>
                    <a:pt x="1590274" y="1843228"/>
                    <a:pt x="1590786" y="1834968"/>
                  </a:cubicBezTo>
                  <a:lnTo>
                    <a:pt x="1602502" y="1638966"/>
                  </a:lnTo>
                  <a:close/>
                  <a:moveTo>
                    <a:pt x="1124359" y="1638966"/>
                  </a:moveTo>
                  <a:lnTo>
                    <a:pt x="1038274" y="1892271"/>
                  </a:lnTo>
                  <a:lnTo>
                    <a:pt x="1065980" y="1892271"/>
                  </a:lnTo>
                  <a:lnTo>
                    <a:pt x="1098670" y="1796077"/>
                  </a:lnTo>
                  <a:lnTo>
                    <a:pt x="1132570" y="1796077"/>
                  </a:lnTo>
                  <a:cubicBezTo>
                    <a:pt x="1158185" y="1796995"/>
                    <a:pt x="1182324" y="1789767"/>
                    <a:pt x="1204986" y="1774395"/>
                  </a:cubicBezTo>
                  <a:cubicBezTo>
                    <a:pt x="1227648" y="1759022"/>
                    <a:pt x="1243171" y="1739003"/>
                    <a:pt x="1251554" y="1714338"/>
                  </a:cubicBezTo>
                  <a:cubicBezTo>
                    <a:pt x="1259664" y="1690476"/>
                    <a:pt x="1258532" y="1671948"/>
                    <a:pt x="1248159" y="1658755"/>
                  </a:cubicBezTo>
                  <a:cubicBezTo>
                    <a:pt x="1237785" y="1645562"/>
                    <a:pt x="1219291" y="1638966"/>
                    <a:pt x="1192675" y="1638966"/>
                  </a:cubicBezTo>
                  <a:close/>
                  <a:moveTo>
                    <a:pt x="2774643" y="1634836"/>
                  </a:moveTo>
                  <a:cubicBezTo>
                    <a:pt x="2736785" y="1634836"/>
                    <a:pt x="2702767" y="1646996"/>
                    <a:pt x="2672590" y="1671317"/>
                  </a:cubicBezTo>
                  <a:cubicBezTo>
                    <a:pt x="2642413" y="1695638"/>
                    <a:pt x="2620424" y="1728104"/>
                    <a:pt x="2606623" y="1768716"/>
                  </a:cubicBezTo>
                  <a:cubicBezTo>
                    <a:pt x="2593835" y="1806345"/>
                    <a:pt x="2594237" y="1837061"/>
                    <a:pt x="2607829" y="1860866"/>
                  </a:cubicBezTo>
                  <a:cubicBezTo>
                    <a:pt x="2621421" y="1884671"/>
                    <a:pt x="2645998" y="1896573"/>
                    <a:pt x="2681562" y="1896573"/>
                  </a:cubicBezTo>
                  <a:cubicBezTo>
                    <a:pt x="2718732" y="1896573"/>
                    <a:pt x="2752263" y="1884327"/>
                    <a:pt x="2782155" y="1859834"/>
                  </a:cubicBezTo>
                  <a:cubicBezTo>
                    <a:pt x="2812047" y="1835341"/>
                    <a:pt x="2833874" y="1802846"/>
                    <a:pt x="2847636" y="1762349"/>
                  </a:cubicBezTo>
                  <a:cubicBezTo>
                    <a:pt x="2860423" y="1724720"/>
                    <a:pt x="2860174" y="1694061"/>
                    <a:pt x="2846886" y="1670371"/>
                  </a:cubicBezTo>
                  <a:cubicBezTo>
                    <a:pt x="2833599" y="1646681"/>
                    <a:pt x="2809518" y="1634836"/>
                    <a:pt x="2774643" y="1634836"/>
                  </a:cubicBezTo>
                  <a:close/>
                  <a:moveTo>
                    <a:pt x="1431618" y="1634836"/>
                  </a:moveTo>
                  <a:cubicBezTo>
                    <a:pt x="1393760" y="1634836"/>
                    <a:pt x="1359742" y="1646996"/>
                    <a:pt x="1329565" y="1671317"/>
                  </a:cubicBezTo>
                  <a:cubicBezTo>
                    <a:pt x="1299388" y="1695638"/>
                    <a:pt x="1277399" y="1728104"/>
                    <a:pt x="1263598" y="1768716"/>
                  </a:cubicBezTo>
                  <a:cubicBezTo>
                    <a:pt x="1250810" y="1806345"/>
                    <a:pt x="1251212" y="1837061"/>
                    <a:pt x="1264804" y="1860866"/>
                  </a:cubicBezTo>
                  <a:cubicBezTo>
                    <a:pt x="1278396" y="1884671"/>
                    <a:pt x="1302974" y="1896573"/>
                    <a:pt x="1338537" y="1896573"/>
                  </a:cubicBezTo>
                  <a:cubicBezTo>
                    <a:pt x="1375707" y="1896573"/>
                    <a:pt x="1409238" y="1884327"/>
                    <a:pt x="1439130" y="1859834"/>
                  </a:cubicBezTo>
                  <a:cubicBezTo>
                    <a:pt x="1469023" y="1835341"/>
                    <a:pt x="1490849" y="1802846"/>
                    <a:pt x="1504610" y="1762349"/>
                  </a:cubicBezTo>
                  <a:cubicBezTo>
                    <a:pt x="1517398" y="1724720"/>
                    <a:pt x="1517149" y="1694061"/>
                    <a:pt x="1503862" y="1670371"/>
                  </a:cubicBezTo>
                  <a:cubicBezTo>
                    <a:pt x="1490575" y="1646681"/>
                    <a:pt x="1466493" y="1634836"/>
                    <a:pt x="1431618" y="1634836"/>
                  </a:cubicBezTo>
                  <a:close/>
                  <a:moveTo>
                    <a:pt x="2675320" y="1013945"/>
                  </a:moveTo>
                  <a:cubicBezTo>
                    <a:pt x="2682419" y="1013945"/>
                    <a:pt x="2688426" y="1016334"/>
                    <a:pt x="2693341" y="1021113"/>
                  </a:cubicBezTo>
                  <a:cubicBezTo>
                    <a:pt x="2698256" y="1025891"/>
                    <a:pt x="2700714" y="1032103"/>
                    <a:pt x="2700714" y="1039748"/>
                  </a:cubicBezTo>
                  <a:cubicBezTo>
                    <a:pt x="2700714" y="1047940"/>
                    <a:pt x="2698393" y="1054357"/>
                    <a:pt x="2693751" y="1058998"/>
                  </a:cubicBezTo>
                  <a:cubicBezTo>
                    <a:pt x="2689109" y="1063640"/>
                    <a:pt x="2682829" y="1065961"/>
                    <a:pt x="2674910" y="1065961"/>
                  </a:cubicBezTo>
                  <a:cubicBezTo>
                    <a:pt x="2668084" y="1065961"/>
                    <a:pt x="2662145" y="1063845"/>
                    <a:pt x="2657094" y="1059613"/>
                  </a:cubicBezTo>
                  <a:cubicBezTo>
                    <a:pt x="2652042" y="1055380"/>
                    <a:pt x="2649517" y="1048896"/>
                    <a:pt x="2649517" y="1040158"/>
                  </a:cubicBezTo>
                  <a:cubicBezTo>
                    <a:pt x="2649517" y="1034424"/>
                    <a:pt x="2650472" y="1029850"/>
                    <a:pt x="2652384" y="1026437"/>
                  </a:cubicBezTo>
                  <a:cubicBezTo>
                    <a:pt x="2654295" y="1023024"/>
                    <a:pt x="2656616" y="1020430"/>
                    <a:pt x="2659347" y="1018655"/>
                  </a:cubicBezTo>
                  <a:cubicBezTo>
                    <a:pt x="2662077" y="1016880"/>
                    <a:pt x="2664876" y="1015652"/>
                    <a:pt x="2667743" y="1014969"/>
                  </a:cubicBezTo>
                  <a:cubicBezTo>
                    <a:pt x="2670610" y="1014286"/>
                    <a:pt x="2673136" y="1013945"/>
                    <a:pt x="2675320" y="1013945"/>
                  </a:cubicBezTo>
                  <a:close/>
                  <a:moveTo>
                    <a:pt x="2022768" y="987323"/>
                  </a:moveTo>
                  <a:cubicBezTo>
                    <a:pt x="2009116" y="987323"/>
                    <a:pt x="2002289" y="993876"/>
                    <a:pt x="2002289" y="1006982"/>
                  </a:cubicBezTo>
                  <a:lnTo>
                    <a:pt x="2002289" y="1069238"/>
                  </a:lnTo>
                  <a:cubicBezTo>
                    <a:pt x="2002289" y="1079614"/>
                    <a:pt x="2004747" y="1087123"/>
                    <a:pt x="2009662" y="1091764"/>
                  </a:cubicBezTo>
                  <a:cubicBezTo>
                    <a:pt x="2014577" y="1096406"/>
                    <a:pt x="2020993" y="1098727"/>
                    <a:pt x="2028912" y="1098727"/>
                  </a:cubicBezTo>
                  <a:lnTo>
                    <a:pt x="2123933" y="1098727"/>
                  </a:lnTo>
                  <a:cubicBezTo>
                    <a:pt x="2129667" y="1098727"/>
                    <a:pt x="2134309" y="1097089"/>
                    <a:pt x="2137859" y="1093812"/>
                  </a:cubicBezTo>
                  <a:cubicBezTo>
                    <a:pt x="2141408" y="1090536"/>
                    <a:pt x="2143183" y="1085757"/>
                    <a:pt x="2143183" y="1079477"/>
                  </a:cubicBezTo>
                  <a:cubicBezTo>
                    <a:pt x="2143183" y="1075654"/>
                    <a:pt x="2142569" y="1072514"/>
                    <a:pt x="2141340" y="1070057"/>
                  </a:cubicBezTo>
                  <a:cubicBezTo>
                    <a:pt x="2140111" y="1067599"/>
                    <a:pt x="2138541" y="1065688"/>
                    <a:pt x="2136630" y="1064323"/>
                  </a:cubicBezTo>
                  <a:cubicBezTo>
                    <a:pt x="2134718" y="1062958"/>
                    <a:pt x="2132602" y="1062070"/>
                    <a:pt x="2130281" y="1061661"/>
                  </a:cubicBezTo>
                  <a:cubicBezTo>
                    <a:pt x="2127961" y="1061251"/>
                    <a:pt x="2125844" y="1061046"/>
                    <a:pt x="2123933" y="1061046"/>
                  </a:cubicBezTo>
                  <a:lnTo>
                    <a:pt x="2049390" y="1061046"/>
                  </a:lnTo>
                  <a:cubicBezTo>
                    <a:pt x="2044749" y="1061046"/>
                    <a:pt x="2042428" y="1058316"/>
                    <a:pt x="2042428" y="1052855"/>
                  </a:cubicBezTo>
                  <a:lnTo>
                    <a:pt x="2042428" y="1006982"/>
                  </a:lnTo>
                  <a:cubicBezTo>
                    <a:pt x="2042428" y="1000156"/>
                    <a:pt x="2040926" y="995173"/>
                    <a:pt x="2037922" y="992033"/>
                  </a:cubicBezTo>
                  <a:cubicBezTo>
                    <a:pt x="2034919" y="988893"/>
                    <a:pt x="2029867" y="987323"/>
                    <a:pt x="2022768" y="987323"/>
                  </a:cubicBezTo>
                  <a:close/>
                  <a:moveTo>
                    <a:pt x="2675730" y="979131"/>
                  </a:moveTo>
                  <a:cubicBezTo>
                    <a:pt x="2662896" y="979131"/>
                    <a:pt x="2652384" y="981316"/>
                    <a:pt x="2644192" y="985684"/>
                  </a:cubicBezTo>
                  <a:cubicBezTo>
                    <a:pt x="2636001" y="990053"/>
                    <a:pt x="2629516" y="995514"/>
                    <a:pt x="2624737" y="1002067"/>
                  </a:cubicBezTo>
                  <a:cubicBezTo>
                    <a:pt x="2619959" y="1008621"/>
                    <a:pt x="2616614" y="1015583"/>
                    <a:pt x="2614703" y="1022956"/>
                  </a:cubicBezTo>
                  <a:cubicBezTo>
                    <a:pt x="2612791" y="1030328"/>
                    <a:pt x="2611836" y="1037018"/>
                    <a:pt x="2611836" y="1043025"/>
                  </a:cubicBezTo>
                  <a:cubicBezTo>
                    <a:pt x="2611836" y="1049851"/>
                    <a:pt x="2612860" y="1056746"/>
                    <a:pt x="2614908" y="1063708"/>
                  </a:cubicBezTo>
                  <a:cubicBezTo>
                    <a:pt x="2616955" y="1070671"/>
                    <a:pt x="2620437" y="1076883"/>
                    <a:pt x="2625352" y="1082344"/>
                  </a:cubicBezTo>
                  <a:cubicBezTo>
                    <a:pt x="2630267" y="1087805"/>
                    <a:pt x="2636820" y="1092310"/>
                    <a:pt x="2645011" y="1095860"/>
                  </a:cubicBezTo>
                  <a:cubicBezTo>
                    <a:pt x="2653203" y="1099410"/>
                    <a:pt x="2663306" y="1101185"/>
                    <a:pt x="2675320" y="1101185"/>
                  </a:cubicBezTo>
                  <a:cubicBezTo>
                    <a:pt x="2682146" y="1101185"/>
                    <a:pt x="2689177" y="1100297"/>
                    <a:pt x="2696413" y="1098522"/>
                  </a:cubicBezTo>
                  <a:cubicBezTo>
                    <a:pt x="2703649" y="1096748"/>
                    <a:pt x="2710339" y="1093744"/>
                    <a:pt x="2716482" y="1089512"/>
                  </a:cubicBezTo>
                  <a:cubicBezTo>
                    <a:pt x="2722626" y="1085279"/>
                    <a:pt x="2727677" y="1079545"/>
                    <a:pt x="2731637" y="1072310"/>
                  </a:cubicBezTo>
                  <a:cubicBezTo>
                    <a:pt x="2735596" y="1065074"/>
                    <a:pt x="2737712" y="1055995"/>
                    <a:pt x="2737985" y="1045073"/>
                  </a:cubicBezTo>
                  <a:cubicBezTo>
                    <a:pt x="2738258" y="1035789"/>
                    <a:pt x="2736961" y="1027188"/>
                    <a:pt x="2734094" y="1019270"/>
                  </a:cubicBezTo>
                  <a:cubicBezTo>
                    <a:pt x="2731227" y="1011351"/>
                    <a:pt x="2727063" y="1004388"/>
                    <a:pt x="2721602" y="998381"/>
                  </a:cubicBezTo>
                  <a:cubicBezTo>
                    <a:pt x="2716141" y="992374"/>
                    <a:pt x="2709519" y="987664"/>
                    <a:pt x="2701738" y="984251"/>
                  </a:cubicBezTo>
                  <a:cubicBezTo>
                    <a:pt x="2693956" y="980838"/>
                    <a:pt x="2685286" y="979131"/>
                    <a:pt x="2675730" y="979131"/>
                  </a:cubicBezTo>
                  <a:close/>
                  <a:moveTo>
                    <a:pt x="2399305" y="967254"/>
                  </a:moveTo>
                  <a:cubicBezTo>
                    <a:pt x="2393844" y="967254"/>
                    <a:pt x="2389065" y="968414"/>
                    <a:pt x="2384969" y="970735"/>
                  </a:cubicBezTo>
                  <a:cubicBezTo>
                    <a:pt x="2380874" y="973056"/>
                    <a:pt x="2378826" y="977766"/>
                    <a:pt x="2378826" y="984865"/>
                  </a:cubicBezTo>
                  <a:lnTo>
                    <a:pt x="2378826" y="1009849"/>
                  </a:lnTo>
                  <a:lnTo>
                    <a:pt x="2304283" y="1009849"/>
                  </a:lnTo>
                  <a:cubicBezTo>
                    <a:pt x="2298003" y="1009849"/>
                    <a:pt x="2293361" y="1011556"/>
                    <a:pt x="2290358" y="1014969"/>
                  </a:cubicBezTo>
                  <a:cubicBezTo>
                    <a:pt x="2287354" y="1018382"/>
                    <a:pt x="2285852" y="1022956"/>
                    <a:pt x="2285852" y="1028690"/>
                  </a:cubicBezTo>
                  <a:cubicBezTo>
                    <a:pt x="2285852" y="1033605"/>
                    <a:pt x="2287286" y="1037974"/>
                    <a:pt x="2290153" y="1041796"/>
                  </a:cubicBezTo>
                  <a:cubicBezTo>
                    <a:pt x="2293020" y="1045619"/>
                    <a:pt x="2297457" y="1047530"/>
                    <a:pt x="2303464" y="1047530"/>
                  </a:cubicBezTo>
                  <a:lnTo>
                    <a:pt x="2494326" y="1047530"/>
                  </a:lnTo>
                  <a:cubicBezTo>
                    <a:pt x="2500333" y="1047530"/>
                    <a:pt x="2504770" y="1045619"/>
                    <a:pt x="2507637" y="1041796"/>
                  </a:cubicBezTo>
                  <a:cubicBezTo>
                    <a:pt x="2510504" y="1037974"/>
                    <a:pt x="2511938" y="1033605"/>
                    <a:pt x="2511938" y="1028690"/>
                  </a:cubicBezTo>
                  <a:cubicBezTo>
                    <a:pt x="2511938" y="1022956"/>
                    <a:pt x="2510436" y="1018382"/>
                    <a:pt x="2507432" y="1014969"/>
                  </a:cubicBezTo>
                  <a:cubicBezTo>
                    <a:pt x="2504429" y="1011556"/>
                    <a:pt x="2499787" y="1009849"/>
                    <a:pt x="2493507" y="1009849"/>
                  </a:cubicBezTo>
                  <a:lnTo>
                    <a:pt x="2419783" y="1009849"/>
                  </a:lnTo>
                  <a:lnTo>
                    <a:pt x="2419783" y="983227"/>
                  </a:lnTo>
                  <a:cubicBezTo>
                    <a:pt x="2419783" y="976947"/>
                    <a:pt x="2417599" y="972715"/>
                    <a:pt x="2413230" y="970530"/>
                  </a:cubicBezTo>
                  <a:cubicBezTo>
                    <a:pt x="2408861" y="968346"/>
                    <a:pt x="2404219" y="967254"/>
                    <a:pt x="2399305" y="967254"/>
                  </a:cubicBezTo>
                  <a:close/>
                  <a:moveTo>
                    <a:pt x="1801021" y="961724"/>
                  </a:moveTo>
                  <a:cubicBezTo>
                    <a:pt x="1789144" y="961861"/>
                    <a:pt x="1777607" y="962202"/>
                    <a:pt x="1766412" y="962748"/>
                  </a:cubicBezTo>
                  <a:cubicBezTo>
                    <a:pt x="1761770" y="963021"/>
                    <a:pt x="1757811" y="964864"/>
                    <a:pt x="1754535" y="968278"/>
                  </a:cubicBezTo>
                  <a:cubicBezTo>
                    <a:pt x="1751258" y="971691"/>
                    <a:pt x="1749620" y="975991"/>
                    <a:pt x="1749620" y="981179"/>
                  </a:cubicBezTo>
                  <a:cubicBezTo>
                    <a:pt x="1749620" y="986094"/>
                    <a:pt x="1751121" y="990395"/>
                    <a:pt x="1754125" y="994081"/>
                  </a:cubicBezTo>
                  <a:cubicBezTo>
                    <a:pt x="1757128" y="997767"/>
                    <a:pt x="1761361" y="999610"/>
                    <a:pt x="1766822" y="999610"/>
                  </a:cubicBezTo>
                  <a:cubicBezTo>
                    <a:pt x="1785662" y="999610"/>
                    <a:pt x="1804366" y="1000020"/>
                    <a:pt x="1822934" y="1000839"/>
                  </a:cubicBezTo>
                  <a:cubicBezTo>
                    <a:pt x="1825937" y="1001112"/>
                    <a:pt x="1828736" y="1001999"/>
                    <a:pt x="1831330" y="1003501"/>
                  </a:cubicBezTo>
                  <a:cubicBezTo>
                    <a:pt x="1833924" y="1005003"/>
                    <a:pt x="1835221" y="1007665"/>
                    <a:pt x="1835221" y="1011488"/>
                  </a:cubicBezTo>
                  <a:cubicBezTo>
                    <a:pt x="1835221" y="1014218"/>
                    <a:pt x="1834333" y="1016676"/>
                    <a:pt x="1832559" y="1018860"/>
                  </a:cubicBezTo>
                  <a:cubicBezTo>
                    <a:pt x="1830784" y="1021044"/>
                    <a:pt x="1826483" y="1022137"/>
                    <a:pt x="1819657" y="1022137"/>
                  </a:cubicBezTo>
                  <a:lnTo>
                    <a:pt x="1801226" y="1022137"/>
                  </a:lnTo>
                  <a:cubicBezTo>
                    <a:pt x="1793308" y="1022137"/>
                    <a:pt x="1785799" y="1022683"/>
                    <a:pt x="1778699" y="1023775"/>
                  </a:cubicBezTo>
                  <a:cubicBezTo>
                    <a:pt x="1771600" y="1024867"/>
                    <a:pt x="1765388" y="1027120"/>
                    <a:pt x="1760064" y="1030533"/>
                  </a:cubicBezTo>
                  <a:cubicBezTo>
                    <a:pt x="1754739" y="1033946"/>
                    <a:pt x="1750507" y="1038929"/>
                    <a:pt x="1747367" y="1045482"/>
                  </a:cubicBezTo>
                  <a:cubicBezTo>
                    <a:pt x="1744227" y="1052036"/>
                    <a:pt x="1742657" y="1060637"/>
                    <a:pt x="1742657" y="1071286"/>
                  </a:cubicBezTo>
                  <a:cubicBezTo>
                    <a:pt x="1742657" y="1081662"/>
                    <a:pt x="1744978" y="1089853"/>
                    <a:pt x="1749620" y="1095860"/>
                  </a:cubicBezTo>
                  <a:cubicBezTo>
                    <a:pt x="1754261" y="1101867"/>
                    <a:pt x="1760269" y="1106373"/>
                    <a:pt x="1767641" y="1109376"/>
                  </a:cubicBezTo>
                  <a:cubicBezTo>
                    <a:pt x="1775013" y="1112380"/>
                    <a:pt x="1783410" y="1114359"/>
                    <a:pt x="1792830" y="1115315"/>
                  </a:cubicBezTo>
                  <a:cubicBezTo>
                    <a:pt x="1802250" y="1116271"/>
                    <a:pt x="1811875" y="1116748"/>
                    <a:pt x="1821705" y="1116748"/>
                  </a:cubicBezTo>
                  <a:cubicBezTo>
                    <a:pt x="1825254" y="1116748"/>
                    <a:pt x="1829214" y="1116680"/>
                    <a:pt x="1833582" y="1116544"/>
                  </a:cubicBezTo>
                  <a:cubicBezTo>
                    <a:pt x="1837951" y="1116407"/>
                    <a:pt x="1842047" y="1116202"/>
                    <a:pt x="1845870" y="1115929"/>
                  </a:cubicBezTo>
                  <a:cubicBezTo>
                    <a:pt x="1852150" y="1115656"/>
                    <a:pt x="1857816" y="1114428"/>
                    <a:pt x="1862867" y="1112243"/>
                  </a:cubicBezTo>
                  <a:cubicBezTo>
                    <a:pt x="1867919" y="1110059"/>
                    <a:pt x="1870444" y="1105280"/>
                    <a:pt x="1870444" y="1097908"/>
                  </a:cubicBezTo>
                  <a:cubicBezTo>
                    <a:pt x="1870444" y="1091628"/>
                    <a:pt x="1868669" y="1086918"/>
                    <a:pt x="1865120" y="1083778"/>
                  </a:cubicBezTo>
                  <a:cubicBezTo>
                    <a:pt x="1861570" y="1080638"/>
                    <a:pt x="1857065" y="1079068"/>
                    <a:pt x="1851604" y="1079068"/>
                  </a:cubicBezTo>
                  <a:cubicBezTo>
                    <a:pt x="1840955" y="1079068"/>
                    <a:pt x="1831535" y="1079068"/>
                    <a:pt x="1823343" y="1079068"/>
                  </a:cubicBezTo>
                  <a:cubicBezTo>
                    <a:pt x="1815152" y="1079068"/>
                    <a:pt x="1806414" y="1078795"/>
                    <a:pt x="1797130" y="1078248"/>
                  </a:cubicBezTo>
                  <a:cubicBezTo>
                    <a:pt x="1795492" y="1078248"/>
                    <a:pt x="1793785" y="1078180"/>
                    <a:pt x="1792011" y="1078044"/>
                  </a:cubicBezTo>
                  <a:cubicBezTo>
                    <a:pt x="1790236" y="1077907"/>
                    <a:pt x="1788598" y="1077566"/>
                    <a:pt x="1787096" y="1077020"/>
                  </a:cubicBezTo>
                  <a:cubicBezTo>
                    <a:pt x="1785594" y="1076474"/>
                    <a:pt x="1784297" y="1075723"/>
                    <a:pt x="1783205" y="1074767"/>
                  </a:cubicBezTo>
                  <a:cubicBezTo>
                    <a:pt x="1782113" y="1073811"/>
                    <a:pt x="1781566" y="1072241"/>
                    <a:pt x="1781566" y="1070057"/>
                  </a:cubicBezTo>
                  <a:cubicBezTo>
                    <a:pt x="1781566" y="1065415"/>
                    <a:pt x="1783273" y="1062548"/>
                    <a:pt x="1786686" y="1061456"/>
                  </a:cubicBezTo>
                  <a:cubicBezTo>
                    <a:pt x="1790099" y="1060364"/>
                    <a:pt x="1794127" y="1059681"/>
                    <a:pt x="1798769" y="1059408"/>
                  </a:cubicBezTo>
                  <a:cubicBezTo>
                    <a:pt x="1803410" y="1059135"/>
                    <a:pt x="1808052" y="1058998"/>
                    <a:pt x="1812694" y="1058998"/>
                  </a:cubicBezTo>
                  <a:cubicBezTo>
                    <a:pt x="1817336" y="1058998"/>
                    <a:pt x="1821841" y="1058998"/>
                    <a:pt x="1826210" y="1058998"/>
                  </a:cubicBezTo>
                  <a:cubicBezTo>
                    <a:pt x="1842593" y="1058998"/>
                    <a:pt x="1854471" y="1055107"/>
                    <a:pt x="1861843" y="1047326"/>
                  </a:cubicBezTo>
                  <a:cubicBezTo>
                    <a:pt x="1869216" y="1039544"/>
                    <a:pt x="1873175" y="1027734"/>
                    <a:pt x="1873721" y="1011897"/>
                  </a:cubicBezTo>
                  <a:cubicBezTo>
                    <a:pt x="1874267" y="997699"/>
                    <a:pt x="1871741" y="986367"/>
                    <a:pt x="1866144" y="977903"/>
                  </a:cubicBezTo>
                  <a:cubicBezTo>
                    <a:pt x="1860546" y="969438"/>
                    <a:pt x="1850785" y="964523"/>
                    <a:pt x="1836859" y="963158"/>
                  </a:cubicBezTo>
                  <a:cubicBezTo>
                    <a:pt x="1824845" y="962066"/>
                    <a:pt x="1812899" y="961588"/>
                    <a:pt x="1801021" y="961724"/>
                  </a:cubicBezTo>
                  <a:close/>
                  <a:moveTo>
                    <a:pt x="2018263" y="892711"/>
                  </a:moveTo>
                  <a:cubicBezTo>
                    <a:pt x="2023724" y="892711"/>
                    <a:pt x="2028434" y="894691"/>
                    <a:pt x="2032393" y="898650"/>
                  </a:cubicBezTo>
                  <a:cubicBezTo>
                    <a:pt x="2036352" y="902609"/>
                    <a:pt x="2038332" y="907319"/>
                    <a:pt x="2038332" y="912780"/>
                  </a:cubicBezTo>
                  <a:cubicBezTo>
                    <a:pt x="2038332" y="918241"/>
                    <a:pt x="2036352" y="922746"/>
                    <a:pt x="2032393" y="926296"/>
                  </a:cubicBezTo>
                  <a:cubicBezTo>
                    <a:pt x="2028434" y="929846"/>
                    <a:pt x="2023724" y="931621"/>
                    <a:pt x="2018263" y="931621"/>
                  </a:cubicBezTo>
                  <a:cubicBezTo>
                    <a:pt x="2012802" y="931621"/>
                    <a:pt x="2007955" y="930324"/>
                    <a:pt x="2003723" y="927730"/>
                  </a:cubicBezTo>
                  <a:cubicBezTo>
                    <a:pt x="1999491" y="925136"/>
                    <a:pt x="1997374" y="920562"/>
                    <a:pt x="1997374" y="914009"/>
                  </a:cubicBezTo>
                  <a:cubicBezTo>
                    <a:pt x="1997374" y="907456"/>
                    <a:pt x="1999286" y="902268"/>
                    <a:pt x="2003108" y="898445"/>
                  </a:cubicBezTo>
                  <a:cubicBezTo>
                    <a:pt x="2006931" y="894622"/>
                    <a:pt x="2011983" y="892711"/>
                    <a:pt x="2018263" y="892711"/>
                  </a:cubicBezTo>
                  <a:close/>
                  <a:moveTo>
                    <a:pt x="1444010" y="857488"/>
                  </a:moveTo>
                  <a:cubicBezTo>
                    <a:pt x="1436911" y="857488"/>
                    <a:pt x="1431859" y="859467"/>
                    <a:pt x="1428856" y="863426"/>
                  </a:cubicBezTo>
                  <a:cubicBezTo>
                    <a:pt x="1425852" y="867386"/>
                    <a:pt x="1424350" y="871823"/>
                    <a:pt x="1424350" y="876737"/>
                  </a:cubicBezTo>
                  <a:cubicBezTo>
                    <a:pt x="1424350" y="882472"/>
                    <a:pt x="1425852" y="887250"/>
                    <a:pt x="1428856" y="891073"/>
                  </a:cubicBezTo>
                  <a:cubicBezTo>
                    <a:pt x="1431859" y="894895"/>
                    <a:pt x="1436911" y="896807"/>
                    <a:pt x="1444010" y="896807"/>
                  </a:cubicBezTo>
                  <a:lnTo>
                    <a:pt x="1456297" y="896807"/>
                  </a:lnTo>
                  <a:cubicBezTo>
                    <a:pt x="1458755" y="896807"/>
                    <a:pt x="1460393" y="897080"/>
                    <a:pt x="1461212" y="897626"/>
                  </a:cubicBezTo>
                  <a:cubicBezTo>
                    <a:pt x="1462031" y="898172"/>
                    <a:pt x="1462441" y="899674"/>
                    <a:pt x="1462441" y="902131"/>
                  </a:cubicBezTo>
                  <a:cubicBezTo>
                    <a:pt x="1462441" y="910596"/>
                    <a:pt x="1461827" y="918241"/>
                    <a:pt x="1460598" y="925067"/>
                  </a:cubicBezTo>
                  <a:cubicBezTo>
                    <a:pt x="1459369" y="931894"/>
                    <a:pt x="1457389" y="938242"/>
                    <a:pt x="1454659" y="944113"/>
                  </a:cubicBezTo>
                  <a:cubicBezTo>
                    <a:pt x="1451928" y="949983"/>
                    <a:pt x="1448242" y="955512"/>
                    <a:pt x="1443600" y="960700"/>
                  </a:cubicBezTo>
                  <a:cubicBezTo>
                    <a:pt x="1438959" y="965888"/>
                    <a:pt x="1433225" y="970940"/>
                    <a:pt x="1426398" y="975855"/>
                  </a:cubicBezTo>
                  <a:cubicBezTo>
                    <a:pt x="1421210" y="979677"/>
                    <a:pt x="1418002" y="984183"/>
                    <a:pt x="1416773" y="989371"/>
                  </a:cubicBezTo>
                  <a:cubicBezTo>
                    <a:pt x="1415545" y="994559"/>
                    <a:pt x="1416705" y="999200"/>
                    <a:pt x="1420255" y="1003296"/>
                  </a:cubicBezTo>
                  <a:cubicBezTo>
                    <a:pt x="1424897" y="1008757"/>
                    <a:pt x="1429880" y="1010873"/>
                    <a:pt x="1435204" y="1009645"/>
                  </a:cubicBezTo>
                  <a:cubicBezTo>
                    <a:pt x="1440529" y="1008416"/>
                    <a:pt x="1445512" y="1006436"/>
                    <a:pt x="1450154" y="1003706"/>
                  </a:cubicBezTo>
                  <a:cubicBezTo>
                    <a:pt x="1460530" y="997153"/>
                    <a:pt x="1468994" y="989848"/>
                    <a:pt x="1475547" y="981794"/>
                  </a:cubicBezTo>
                  <a:cubicBezTo>
                    <a:pt x="1482100" y="973739"/>
                    <a:pt x="1487220" y="965069"/>
                    <a:pt x="1490906" y="955785"/>
                  </a:cubicBezTo>
                  <a:cubicBezTo>
                    <a:pt x="1494593" y="946502"/>
                    <a:pt x="1497187" y="936740"/>
                    <a:pt x="1498688" y="926501"/>
                  </a:cubicBezTo>
                  <a:cubicBezTo>
                    <a:pt x="1500190" y="916261"/>
                    <a:pt x="1501077" y="905954"/>
                    <a:pt x="1501351" y="895578"/>
                  </a:cubicBezTo>
                  <a:cubicBezTo>
                    <a:pt x="1504627" y="897216"/>
                    <a:pt x="1508450" y="898035"/>
                    <a:pt x="1512819" y="898035"/>
                  </a:cubicBezTo>
                  <a:lnTo>
                    <a:pt x="1526335" y="898035"/>
                  </a:lnTo>
                  <a:cubicBezTo>
                    <a:pt x="1528519" y="898035"/>
                    <a:pt x="1530157" y="898240"/>
                    <a:pt x="1531249" y="898650"/>
                  </a:cubicBezTo>
                  <a:cubicBezTo>
                    <a:pt x="1532342" y="899059"/>
                    <a:pt x="1532888" y="900629"/>
                    <a:pt x="1532888" y="903360"/>
                  </a:cubicBezTo>
                  <a:cubicBezTo>
                    <a:pt x="1532888" y="922473"/>
                    <a:pt x="1529270" y="938652"/>
                    <a:pt x="1522034" y="951894"/>
                  </a:cubicBezTo>
                  <a:cubicBezTo>
                    <a:pt x="1514798" y="965137"/>
                    <a:pt x="1504491" y="975855"/>
                    <a:pt x="1491111" y="984046"/>
                  </a:cubicBezTo>
                  <a:cubicBezTo>
                    <a:pt x="1485923" y="987050"/>
                    <a:pt x="1483124" y="991282"/>
                    <a:pt x="1482715" y="996743"/>
                  </a:cubicBezTo>
                  <a:cubicBezTo>
                    <a:pt x="1482305" y="1002204"/>
                    <a:pt x="1483466" y="1006436"/>
                    <a:pt x="1486196" y="1009440"/>
                  </a:cubicBezTo>
                  <a:cubicBezTo>
                    <a:pt x="1490838" y="1014628"/>
                    <a:pt x="1495548" y="1017017"/>
                    <a:pt x="1500327" y="1016607"/>
                  </a:cubicBezTo>
                  <a:cubicBezTo>
                    <a:pt x="1505105" y="1016198"/>
                    <a:pt x="1509679" y="1014901"/>
                    <a:pt x="1514047" y="1012716"/>
                  </a:cubicBezTo>
                  <a:cubicBezTo>
                    <a:pt x="1525788" y="1006709"/>
                    <a:pt x="1535482" y="999405"/>
                    <a:pt x="1543127" y="990804"/>
                  </a:cubicBezTo>
                  <a:cubicBezTo>
                    <a:pt x="1550773" y="982203"/>
                    <a:pt x="1556711" y="972783"/>
                    <a:pt x="1560944" y="962543"/>
                  </a:cubicBezTo>
                  <a:cubicBezTo>
                    <a:pt x="1565176" y="952304"/>
                    <a:pt x="1568111" y="941655"/>
                    <a:pt x="1569750" y="930597"/>
                  </a:cubicBezTo>
                  <a:cubicBezTo>
                    <a:pt x="1571388" y="919538"/>
                    <a:pt x="1572207" y="908548"/>
                    <a:pt x="1572207" y="897626"/>
                  </a:cubicBezTo>
                  <a:lnTo>
                    <a:pt x="1572207" y="881652"/>
                  </a:lnTo>
                  <a:cubicBezTo>
                    <a:pt x="1572207" y="872642"/>
                    <a:pt x="1569954" y="866362"/>
                    <a:pt x="1565449" y="862812"/>
                  </a:cubicBezTo>
                  <a:cubicBezTo>
                    <a:pt x="1560944" y="859262"/>
                    <a:pt x="1554868" y="857488"/>
                    <a:pt x="1547223" y="857488"/>
                  </a:cubicBezTo>
                  <a:lnTo>
                    <a:pt x="1512409" y="857488"/>
                  </a:lnTo>
                  <a:cubicBezTo>
                    <a:pt x="1505037" y="857488"/>
                    <a:pt x="1499576" y="859945"/>
                    <a:pt x="1496026" y="864860"/>
                  </a:cubicBezTo>
                  <a:cubicBezTo>
                    <a:pt x="1493569" y="861856"/>
                    <a:pt x="1490565" y="859877"/>
                    <a:pt x="1487015" y="858921"/>
                  </a:cubicBezTo>
                  <a:cubicBezTo>
                    <a:pt x="1483466" y="857965"/>
                    <a:pt x="1480326" y="857488"/>
                    <a:pt x="1477595" y="857488"/>
                  </a:cubicBezTo>
                  <a:close/>
                  <a:moveTo>
                    <a:pt x="2351794" y="833323"/>
                  </a:moveTo>
                  <a:cubicBezTo>
                    <a:pt x="2346333" y="833323"/>
                    <a:pt x="2341213" y="834551"/>
                    <a:pt x="2336435" y="837009"/>
                  </a:cubicBezTo>
                  <a:cubicBezTo>
                    <a:pt x="2331656" y="839466"/>
                    <a:pt x="2329267" y="844518"/>
                    <a:pt x="2329267" y="852163"/>
                  </a:cubicBezTo>
                  <a:cubicBezTo>
                    <a:pt x="2329267" y="859262"/>
                    <a:pt x="2331520" y="864041"/>
                    <a:pt x="2336025" y="866498"/>
                  </a:cubicBezTo>
                  <a:cubicBezTo>
                    <a:pt x="2340530" y="868956"/>
                    <a:pt x="2345514" y="870184"/>
                    <a:pt x="2350975" y="870184"/>
                  </a:cubicBezTo>
                  <a:lnTo>
                    <a:pt x="2401352" y="870184"/>
                  </a:lnTo>
                  <a:cubicBezTo>
                    <a:pt x="2402991" y="870184"/>
                    <a:pt x="2404151" y="870730"/>
                    <a:pt x="2404834" y="871823"/>
                  </a:cubicBezTo>
                  <a:cubicBezTo>
                    <a:pt x="2405516" y="872915"/>
                    <a:pt x="2404902" y="874417"/>
                    <a:pt x="2402991" y="876328"/>
                  </a:cubicBezTo>
                  <a:cubicBezTo>
                    <a:pt x="2393434" y="885885"/>
                    <a:pt x="2382648" y="895646"/>
                    <a:pt x="2370634" y="905613"/>
                  </a:cubicBezTo>
                  <a:cubicBezTo>
                    <a:pt x="2358620" y="915579"/>
                    <a:pt x="2346060" y="925340"/>
                    <a:pt x="2332953" y="934897"/>
                  </a:cubicBezTo>
                  <a:cubicBezTo>
                    <a:pt x="2328312" y="938174"/>
                    <a:pt x="2325308" y="942611"/>
                    <a:pt x="2323943" y="948208"/>
                  </a:cubicBezTo>
                  <a:cubicBezTo>
                    <a:pt x="2322577" y="953806"/>
                    <a:pt x="2324216" y="959472"/>
                    <a:pt x="2328858" y="965206"/>
                  </a:cubicBezTo>
                  <a:cubicBezTo>
                    <a:pt x="2332134" y="969028"/>
                    <a:pt x="2336025" y="970803"/>
                    <a:pt x="2340530" y="970530"/>
                  </a:cubicBezTo>
                  <a:cubicBezTo>
                    <a:pt x="2345036" y="970257"/>
                    <a:pt x="2349473" y="968482"/>
                    <a:pt x="2353842" y="965206"/>
                  </a:cubicBezTo>
                  <a:lnTo>
                    <a:pt x="2398076" y="931211"/>
                  </a:lnTo>
                  <a:cubicBezTo>
                    <a:pt x="2399441" y="930392"/>
                    <a:pt x="2400533" y="929846"/>
                    <a:pt x="2401352" y="929573"/>
                  </a:cubicBezTo>
                  <a:cubicBezTo>
                    <a:pt x="2402172" y="929300"/>
                    <a:pt x="2403264" y="929846"/>
                    <a:pt x="2404629" y="931211"/>
                  </a:cubicBezTo>
                  <a:lnTo>
                    <a:pt x="2439443" y="964387"/>
                  </a:lnTo>
                  <a:cubicBezTo>
                    <a:pt x="2442992" y="967663"/>
                    <a:pt x="2447498" y="970052"/>
                    <a:pt x="2452959" y="971554"/>
                  </a:cubicBezTo>
                  <a:cubicBezTo>
                    <a:pt x="2458420" y="973056"/>
                    <a:pt x="2463471" y="971213"/>
                    <a:pt x="2468113" y="966025"/>
                  </a:cubicBezTo>
                  <a:cubicBezTo>
                    <a:pt x="2471663" y="962202"/>
                    <a:pt x="2473028" y="957560"/>
                    <a:pt x="2472209" y="952099"/>
                  </a:cubicBezTo>
                  <a:cubicBezTo>
                    <a:pt x="2471390" y="946638"/>
                    <a:pt x="2469069" y="942133"/>
                    <a:pt x="2465246" y="938583"/>
                  </a:cubicBezTo>
                  <a:lnTo>
                    <a:pt x="2433299" y="909094"/>
                  </a:lnTo>
                  <a:cubicBezTo>
                    <a:pt x="2431115" y="906910"/>
                    <a:pt x="2429818" y="905066"/>
                    <a:pt x="2429408" y="903565"/>
                  </a:cubicBezTo>
                  <a:cubicBezTo>
                    <a:pt x="2428999" y="902063"/>
                    <a:pt x="2429750" y="900220"/>
                    <a:pt x="2431661" y="898035"/>
                  </a:cubicBezTo>
                  <a:cubicBezTo>
                    <a:pt x="2433572" y="895851"/>
                    <a:pt x="2435484" y="893462"/>
                    <a:pt x="2437395" y="890868"/>
                  </a:cubicBezTo>
                  <a:cubicBezTo>
                    <a:pt x="2439306" y="888274"/>
                    <a:pt x="2440945" y="885885"/>
                    <a:pt x="2442310" y="883700"/>
                  </a:cubicBezTo>
                  <a:cubicBezTo>
                    <a:pt x="2445040" y="879605"/>
                    <a:pt x="2447498" y="875577"/>
                    <a:pt x="2449682" y="871618"/>
                  </a:cubicBezTo>
                  <a:cubicBezTo>
                    <a:pt x="2451867" y="867659"/>
                    <a:pt x="2452959" y="861856"/>
                    <a:pt x="2452959" y="854211"/>
                  </a:cubicBezTo>
                  <a:cubicBezTo>
                    <a:pt x="2452959" y="850115"/>
                    <a:pt x="2452071" y="846770"/>
                    <a:pt x="2450297" y="844176"/>
                  </a:cubicBezTo>
                  <a:cubicBezTo>
                    <a:pt x="2448522" y="841582"/>
                    <a:pt x="2446201" y="839466"/>
                    <a:pt x="2443334" y="837828"/>
                  </a:cubicBezTo>
                  <a:cubicBezTo>
                    <a:pt x="2440467" y="836190"/>
                    <a:pt x="2437258" y="835029"/>
                    <a:pt x="2433709" y="834347"/>
                  </a:cubicBezTo>
                  <a:cubicBezTo>
                    <a:pt x="2430159" y="833664"/>
                    <a:pt x="2426609" y="833323"/>
                    <a:pt x="2423060" y="833323"/>
                  </a:cubicBezTo>
                  <a:close/>
                  <a:moveTo>
                    <a:pt x="1597601" y="816530"/>
                  </a:moveTo>
                  <a:cubicBezTo>
                    <a:pt x="1591867" y="816530"/>
                    <a:pt x="1587088" y="818441"/>
                    <a:pt x="1583265" y="822264"/>
                  </a:cubicBezTo>
                  <a:cubicBezTo>
                    <a:pt x="1579443" y="826087"/>
                    <a:pt x="1577531" y="830865"/>
                    <a:pt x="1577531" y="836599"/>
                  </a:cubicBezTo>
                  <a:cubicBezTo>
                    <a:pt x="1577531" y="839876"/>
                    <a:pt x="1578555" y="843016"/>
                    <a:pt x="1580603" y="846019"/>
                  </a:cubicBezTo>
                  <a:cubicBezTo>
                    <a:pt x="1582651" y="849023"/>
                    <a:pt x="1585177" y="851617"/>
                    <a:pt x="1588180" y="853801"/>
                  </a:cubicBezTo>
                  <a:lnTo>
                    <a:pt x="1588180" y="1045892"/>
                  </a:lnTo>
                  <a:cubicBezTo>
                    <a:pt x="1588180" y="1051353"/>
                    <a:pt x="1590160" y="1055312"/>
                    <a:pt x="1594119" y="1057770"/>
                  </a:cubicBezTo>
                  <a:cubicBezTo>
                    <a:pt x="1598078" y="1060227"/>
                    <a:pt x="1602652" y="1061592"/>
                    <a:pt x="1607840" y="1061865"/>
                  </a:cubicBezTo>
                  <a:cubicBezTo>
                    <a:pt x="1613301" y="1062138"/>
                    <a:pt x="1618011" y="1060773"/>
                    <a:pt x="1621970" y="1057770"/>
                  </a:cubicBezTo>
                  <a:cubicBezTo>
                    <a:pt x="1625930" y="1054766"/>
                    <a:pt x="1627909" y="1050397"/>
                    <a:pt x="1627909" y="1044663"/>
                  </a:cubicBezTo>
                  <a:lnTo>
                    <a:pt x="1627909" y="950461"/>
                  </a:lnTo>
                  <a:cubicBezTo>
                    <a:pt x="1635008" y="949915"/>
                    <a:pt x="1641903" y="949369"/>
                    <a:pt x="1648593" y="948823"/>
                  </a:cubicBezTo>
                  <a:cubicBezTo>
                    <a:pt x="1655282" y="948277"/>
                    <a:pt x="1660129" y="947321"/>
                    <a:pt x="1663133" y="945956"/>
                  </a:cubicBezTo>
                  <a:cubicBezTo>
                    <a:pt x="1666136" y="944863"/>
                    <a:pt x="1668457" y="942474"/>
                    <a:pt x="1670095" y="938788"/>
                  </a:cubicBezTo>
                  <a:cubicBezTo>
                    <a:pt x="1671734" y="935102"/>
                    <a:pt x="1672553" y="931621"/>
                    <a:pt x="1672553" y="928344"/>
                  </a:cubicBezTo>
                  <a:cubicBezTo>
                    <a:pt x="1672553" y="924521"/>
                    <a:pt x="1671665" y="920972"/>
                    <a:pt x="1669891" y="917695"/>
                  </a:cubicBezTo>
                  <a:cubicBezTo>
                    <a:pt x="1668116" y="914418"/>
                    <a:pt x="1665044" y="912370"/>
                    <a:pt x="1660675" y="911551"/>
                  </a:cubicBezTo>
                  <a:cubicBezTo>
                    <a:pt x="1656579" y="911005"/>
                    <a:pt x="1651460" y="910869"/>
                    <a:pt x="1645316" y="911142"/>
                  </a:cubicBezTo>
                  <a:cubicBezTo>
                    <a:pt x="1639173" y="911415"/>
                    <a:pt x="1633370" y="911961"/>
                    <a:pt x="1627909" y="912780"/>
                  </a:cubicBezTo>
                  <a:lnTo>
                    <a:pt x="1627909" y="843152"/>
                  </a:lnTo>
                  <a:cubicBezTo>
                    <a:pt x="1625998" y="836053"/>
                    <a:pt x="1622585" y="829841"/>
                    <a:pt x="1617670" y="824517"/>
                  </a:cubicBezTo>
                  <a:cubicBezTo>
                    <a:pt x="1612755" y="819192"/>
                    <a:pt x="1606065" y="816530"/>
                    <a:pt x="1597601" y="816530"/>
                  </a:cubicBezTo>
                  <a:close/>
                  <a:moveTo>
                    <a:pt x="2645421" y="815711"/>
                  </a:moveTo>
                  <a:cubicBezTo>
                    <a:pt x="2637229" y="815711"/>
                    <a:pt x="2630676" y="816735"/>
                    <a:pt x="2625761" y="818783"/>
                  </a:cubicBezTo>
                  <a:cubicBezTo>
                    <a:pt x="2620846" y="820831"/>
                    <a:pt x="2617092" y="823561"/>
                    <a:pt x="2614498" y="826974"/>
                  </a:cubicBezTo>
                  <a:cubicBezTo>
                    <a:pt x="2611904" y="830387"/>
                    <a:pt x="2610129" y="834278"/>
                    <a:pt x="2609174" y="838647"/>
                  </a:cubicBezTo>
                  <a:cubicBezTo>
                    <a:pt x="2608218" y="843016"/>
                    <a:pt x="2607740" y="847521"/>
                    <a:pt x="2607740" y="852163"/>
                  </a:cubicBezTo>
                  <a:lnTo>
                    <a:pt x="2607740" y="918105"/>
                  </a:lnTo>
                  <a:cubicBezTo>
                    <a:pt x="2607740" y="922201"/>
                    <a:pt x="2608218" y="926228"/>
                    <a:pt x="2609174" y="930187"/>
                  </a:cubicBezTo>
                  <a:cubicBezTo>
                    <a:pt x="2610129" y="934146"/>
                    <a:pt x="2611904" y="937628"/>
                    <a:pt x="2614498" y="940631"/>
                  </a:cubicBezTo>
                  <a:cubicBezTo>
                    <a:pt x="2617092" y="943635"/>
                    <a:pt x="2620642" y="946024"/>
                    <a:pt x="2625147" y="947799"/>
                  </a:cubicBezTo>
                  <a:cubicBezTo>
                    <a:pt x="2629652" y="949574"/>
                    <a:pt x="2635591" y="950461"/>
                    <a:pt x="2642964" y="950461"/>
                  </a:cubicBezTo>
                  <a:lnTo>
                    <a:pt x="2658118" y="950461"/>
                  </a:lnTo>
                  <a:cubicBezTo>
                    <a:pt x="2663579" y="950461"/>
                    <a:pt x="2667675" y="948618"/>
                    <a:pt x="2670405" y="944932"/>
                  </a:cubicBezTo>
                  <a:cubicBezTo>
                    <a:pt x="2673136" y="941246"/>
                    <a:pt x="2674501" y="936672"/>
                    <a:pt x="2674501" y="931211"/>
                  </a:cubicBezTo>
                  <a:cubicBezTo>
                    <a:pt x="2674501" y="924931"/>
                    <a:pt x="2672999" y="920289"/>
                    <a:pt x="2669995" y="917285"/>
                  </a:cubicBezTo>
                  <a:cubicBezTo>
                    <a:pt x="2666992" y="914282"/>
                    <a:pt x="2663169" y="912780"/>
                    <a:pt x="2658527" y="912780"/>
                  </a:cubicBezTo>
                  <a:lnTo>
                    <a:pt x="2653203" y="912780"/>
                  </a:lnTo>
                  <a:cubicBezTo>
                    <a:pt x="2649926" y="912780"/>
                    <a:pt x="2648083" y="911756"/>
                    <a:pt x="2647674" y="909708"/>
                  </a:cubicBezTo>
                  <a:cubicBezTo>
                    <a:pt x="2647264" y="907660"/>
                    <a:pt x="2647059" y="904725"/>
                    <a:pt x="2647059" y="900902"/>
                  </a:cubicBezTo>
                  <a:lnTo>
                    <a:pt x="2647059" y="864860"/>
                  </a:lnTo>
                  <a:cubicBezTo>
                    <a:pt x="2647059" y="861310"/>
                    <a:pt x="2647264" y="858512"/>
                    <a:pt x="2647674" y="856464"/>
                  </a:cubicBezTo>
                  <a:cubicBezTo>
                    <a:pt x="2648083" y="854416"/>
                    <a:pt x="2649653" y="853392"/>
                    <a:pt x="2652384" y="853392"/>
                  </a:cubicBezTo>
                  <a:lnTo>
                    <a:pt x="2656070" y="853392"/>
                  </a:lnTo>
                  <a:cubicBezTo>
                    <a:pt x="2662077" y="853392"/>
                    <a:pt x="2666651" y="851822"/>
                    <a:pt x="2669791" y="848682"/>
                  </a:cubicBezTo>
                  <a:cubicBezTo>
                    <a:pt x="2672931" y="845541"/>
                    <a:pt x="2674501" y="840285"/>
                    <a:pt x="2674501" y="832913"/>
                  </a:cubicBezTo>
                  <a:cubicBezTo>
                    <a:pt x="2674501" y="827725"/>
                    <a:pt x="2672999" y="823561"/>
                    <a:pt x="2669995" y="820421"/>
                  </a:cubicBezTo>
                  <a:cubicBezTo>
                    <a:pt x="2666992" y="817281"/>
                    <a:pt x="2662350" y="815711"/>
                    <a:pt x="2656070" y="815711"/>
                  </a:cubicBezTo>
                  <a:close/>
                  <a:moveTo>
                    <a:pt x="2574974" y="815711"/>
                  </a:moveTo>
                  <a:cubicBezTo>
                    <a:pt x="2566783" y="815711"/>
                    <a:pt x="2560161" y="816735"/>
                    <a:pt x="2555110" y="818783"/>
                  </a:cubicBezTo>
                  <a:cubicBezTo>
                    <a:pt x="2550058" y="820831"/>
                    <a:pt x="2546031" y="823561"/>
                    <a:pt x="2543027" y="826974"/>
                  </a:cubicBezTo>
                  <a:cubicBezTo>
                    <a:pt x="2540024" y="830387"/>
                    <a:pt x="2537976" y="834278"/>
                    <a:pt x="2536884" y="838647"/>
                  </a:cubicBezTo>
                  <a:cubicBezTo>
                    <a:pt x="2535791" y="843016"/>
                    <a:pt x="2535245" y="847521"/>
                    <a:pt x="2535245" y="852163"/>
                  </a:cubicBezTo>
                  <a:lnTo>
                    <a:pt x="2535245" y="918105"/>
                  </a:lnTo>
                  <a:cubicBezTo>
                    <a:pt x="2535245" y="926569"/>
                    <a:pt x="2537839" y="934078"/>
                    <a:pt x="2543027" y="940631"/>
                  </a:cubicBezTo>
                  <a:cubicBezTo>
                    <a:pt x="2548215" y="947184"/>
                    <a:pt x="2558045" y="950461"/>
                    <a:pt x="2572517" y="950461"/>
                  </a:cubicBezTo>
                  <a:lnTo>
                    <a:pt x="2587671" y="950461"/>
                  </a:lnTo>
                  <a:cubicBezTo>
                    <a:pt x="2593132" y="950461"/>
                    <a:pt x="2597228" y="948618"/>
                    <a:pt x="2599958" y="944932"/>
                  </a:cubicBezTo>
                  <a:cubicBezTo>
                    <a:pt x="2602689" y="941246"/>
                    <a:pt x="2604054" y="936672"/>
                    <a:pt x="2604054" y="931211"/>
                  </a:cubicBezTo>
                  <a:cubicBezTo>
                    <a:pt x="2604054" y="924931"/>
                    <a:pt x="2602552" y="920289"/>
                    <a:pt x="2599549" y="917285"/>
                  </a:cubicBezTo>
                  <a:cubicBezTo>
                    <a:pt x="2596545" y="914282"/>
                    <a:pt x="2592722" y="912780"/>
                    <a:pt x="2588080" y="912780"/>
                  </a:cubicBezTo>
                  <a:lnTo>
                    <a:pt x="2581937" y="912780"/>
                  </a:lnTo>
                  <a:cubicBezTo>
                    <a:pt x="2578660" y="912780"/>
                    <a:pt x="2576612" y="911756"/>
                    <a:pt x="2575793" y="909708"/>
                  </a:cubicBezTo>
                  <a:cubicBezTo>
                    <a:pt x="2574974" y="907660"/>
                    <a:pt x="2574564" y="904725"/>
                    <a:pt x="2574564" y="900902"/>
                  </a:cubicBezTo>
                  <a:lnTo>
                    <a:pt x="2574564" y="864860"/>
                  </a:lnTo>
                  <a:cubicBezTo>
                    <a:pt x="2574564" y="861310"/>
                    <a:pt x="2574974" y="858512"/>
                    <a:pt x="2575793" y="856464"/>
                  </a:cubicBezTo>
                  <a:cubicBezTo>
                    <a:pt x="2576612" y="854416"/>
                    <a:pt x="2578660" y="853392"/>
                    <a:pt x="2581937" y="853392"/>
                  </a:cubicBezTo>
                  <a:lnTo>
                    <a:pt x="2585623" y="853392"/>
                  </a:lnTo>
                  <a:cubicBezTo>
                    <a:pt x="2591630" y="853392"/>
                    <a:pt x="2596204" y="851822"/>
                    <a:pt x="2599344" y="848682"/>
                  </a:cubicBezTo>
                  <a:cubicBezTo>
                    <a:pt x="2602484" y="845541"/>
                    <a:pt x="2604054" y="840285"/>
                    <a:pt x="2604054" y="832913"/>
                  </a:cubicBezTo>
                  <a:cubicBezTo>
                    <a:pt x="2604054" y="827725"/>
                    <a:pt x="2602552" y="823561"/>
                    <a:pt x="2599549" y="820421"/>
                  </a:cubicBezTo>
                  <a:cubicBezTo>
                    <a:pt x="2596545" y="817281"/>
                    <a:pt x="2591903" y="815711"/>
                    <a:pt x="2585623" y="815711"/>
                  </a:cubicBezTo>
                  <a:close/>
                  <a:moveTo>
                    <a:pt x="2003672" y="791136"/>
                  </a:moveTo>
                  <a:cubicBezTo>
                    <a:pt x="2001112" y="791682"/>
                    <a:pt x="1998467" y="792775"/>
                    <a:pt x="1995736" y="794413"/>
                  </a:cubicBezTo>
                  <a:cubicBezTo>
                    <a:pt x="1991094" y="797416"/>
                    <a:pt x="1988159" y="800761"/>
                    <a:pt x="1986930" y="804447"/>
                  </a:cubicBezTo>
                  <a:cubicBezTo>
                    <a:pt x="1985701" y="808134"/>
                    <a:pt x="1985906" y="811479"/>
                    <a:pt x="1987545" y="814482"/>
                  </a:cubicBezTo>
                  <a:lnTo>
                    <a:pt x="1992869" y="823902"/>
                  </a:lnTo>
                  <a:cubicBezTo>
                    <a:pt x="1994234" y="826087"/>
                    <a:pt x="1994644" y="827384"/>
                    <a:pt x="1994098" y="827793"/>
                  </a:cubicBezTo>
                  <a:cubicBezTo>
                    <a:pt x="1993552" y="828203"/>
                    <a:pt x="1992186" y="828408"/>
                    <a:pt x="1990002" y="828408"/>
                  </a:cubicBezTo>
                  <a:lnTo>
                    <a:pt x="1961741" y="828408"/>
                  </a:lnTo>
                  <a:cubicBezTo>
                    <a:pt x="1957099" y="828408"/>
                    <a:pt x="1953209" y="829978"/>
                    <a:pt x="1950068" y="833118"/>
                  </a:cubicBezTo>
                  <a:cubicBezTo>
                    <a:pt x="1946928" y="836258"/>
                    <a:pt x="1945358" y="841377"/>
                    <a:pt x="1945358" y="848477"/>
                  </a:cubicBezTo>
                  <a:cubicBezTo>
                    <a:pt x="1945358" y="853392"/>
                    <a:pt x="1946860" y="857283"/>
                    <a:pt x="1949864" y="860150"/>
                  </a:cubicBezTo>
                  <a:cubicBezTo>
                    <a:pt x="1952867" y="863017"/>
                    <a:pt x="1956826" y="864450"/>
                    <a:pt x="1961741" y="864450"/>
                  </a:cubicBezTo>
                  <a:lnTo>
                    <a:pt x="1984268" y="864450"/>
                  </a:lnTo>
                  <a:cubicBezTo>
                    <a:pt x="1985633" y="864450"/>
                    <a:pt x="1986794" y="864655"/>
                    <a:pt x="1987749" y="865065"/>
                  </a:cubicBezTo>
                  <a:cubicBezTo>
                    <a:pt x="1988705" y="865474"/>
                    <a:pt x="1987545" y="866635"/>
                    <a:pt x="1984268" y="868546"/>
                  </a:cubicBezTo>
                  <a:cubicBezTo>
                    <a:pt x="1976350" y="873188"/>
                    <a:pt x="1970206" y="879604"/>
                    <a:pt x="1965837" y="887796"/>
                  </a:cubicBezTo>
                  <a:cubicBezTo>
                    <a:pt x="1961468" y="895988"/>
                    <a:pt x="1959284" y="904862"/>
                    <a:pt x="1959284" y="914418"/>
                  </a:cubicBezTo>
                  <a:cubicBezTo>
                    <a:pt x="1959284" y="929982"/>
                    <a:pt x="1964540" y="942474"/>
                    <a:pt x="1975053" y="951894"/>
                  </a:cubicBezTo>
                  <a:cubicBezTo>
                    <a:pt x="1985565" y="961315"/>
                    <a:pt x="1999968" y="966025"/>
                    <a:pt x="2018263" y="966025"/>
                  </a:cubicBezTo>
                  <a:cubicBezTo>
                    <a:pt x="2026454" y="966025"/>
                    <a:pt x="2034100" y="964933"/>
                    <a:pt x="2041199" y="962748"/>
                  </a:cubicBezTo>
                  <a:cubicBezTo>
                    <a:pt x="2048298" y="960564"/>
                    <a:pt x="2054510" y="957287"/>
                    <a:pt x="2059835" y="952918"/>
                  </a:cubicBezTo>
                  <a:cubicBezTo>
                    <a:pt x="2065159" y="948550"/>
                    <a:pt x="2069323" y="943089"/>
                    <a:pt x="2072327" y="936536"/>
                  </a:cubicBezTo>
                  <a:cubicBezTo>
                    <a:pt x="2075330" y="929982"/>
                    <a:pt x="2076832" y="922337"/>
                    <a:pt x="2076832" y="913599"/>
                  </a:cubicBezTo>
                  <a:cubicBezTo>
                    <a:pt x="2076832" y="903223"/>
                    <a:pt x="2074374" y="894076"/>
                    <a:pt x="2069460" y="886158"/>
                  </a:cubicBezTo>
                  <a:cubicBezTo>
                    <a:pt x="2064545" y="878239"/>
                    <a:pt x="2058265" y="871823"/>
                    <a:pt x="2050619" y="866908"/>
                  </a:cubicBezTo>
                  <a:cubicBezTo>
                    <a:pt x="2048435" y="865542"/>
                    <a:pt x="2047752" y="864792"/>
                    <a:pt x="2048571" y="864655"/>
                  </a:cubicBezTo>
                  <a:cubicBezTo>
                    <a:pt x="2049390" y="864519"/>
                    <a:pt x="2050483" y="864450"/>
                    <a:pt x="2051848" y="864450"/>
                  </a:cubicBezTo>
                  <a:lnTo>
                    <a:pt x="2073146" y="864450"/>
                  </a:lnTo>
                  <a:cubicBezTo>
                    <a:pt x="2076968" y="864450"/>
                    <a:pt x="2080791" y="863153"/>
                    <a:pt x="2084614" y="860559"/>
                  </a:cubicBezTo>
                  <a:cubicBezTo>
                    <a:pt x="2088437" y="857965"/>
                    <a:pt x="2090348" y="853528"/>
                    <a:pt x="2090348" y="847248"/>
                  </a:cubicBezTo>
                  <a:cubicBezTo>
                    <a:pt x="2090348" y="840149"/>
                    <a:pt x="2088778" y="835234"/>
                    <a:pt x="2085638" y="832503"/>
                  </a:cubicBezTo>
                  <a:cubicBezTo>
                    <a:pt x="2082498" y="829773"/>
                    <a:pt x="2078197" y="828408"/>
                    <a:pt x="2072736" y="828408"/>
                  </a:cubicBezTo>
                  <a:lnTo>
                    <a:pt x="2046933" y="828408"/>
                  </a:lnTo>
                  <a:cubicBezTo>
                    <a:pt x="2044749" y="828408"/>
                    <a:pt x="2042837" y="828271"/>
                    <a:pt x="2041199" y="827998"/>
                  </a:cubicBezTo>
                  <a:cubicBezTo>
                    <a:pt x="2039561" y="827725"/>
                    <a:pt x="2037649" y="825814"/>
                    <a:pt x="2035465" y="822264"/>
                  </a:cubicBezTo>
                  <a:lnTo>
                    <a:pt x="2023178" y="800966"/>
                  </a:lnTo>
                  <a:cubicBezTo>
                    <a:pt x="2019901" y="795505"/>
                    <a:pt x="2015874" y="792229"/>
                    <a:pt x="2011095" y="791136"/>
                  </a:cubicBezTo>
                  <a:cubicBezTo>
                    <a:pt x="2008706" y="790590"/>
                    <a:pt x="2006231" y="790590"/>
                    <a:pt x="2003672" y="791136"/>
                  </a:cubicBezTo>
                  <a:close/>
                  <a:moveTo>
                    <a:pt x="2117380" y="784174"/>
                  </a:moveTo>
                  <a:cubicBezTo>
                    <a:pt x="2111646" y="784174"/>
                    <a:pt x="2106867" y="786085"/>
                    <a:pt x="2103045" y="789908"/>
                  </a:cubicBezTo>
                  <a:cubicBezTo>
                    <a:pt x="2099222" y="793730"/>
                    <a:pt x="2097311" y="798509"/>
                    <a:pt x="2097311" y="804243"/>
                  </a:cubicBezTo>
                  <a:cubicBezTo>
                    <a:pt x="2097311" y="807519"/>
                    <a:pt x="2098335" y="810659"/>
                    <a:pt x="2100383" y="813663"/>
                  </a:cubicBezTo>
                  <a:cubicBezTo>
                    <a:pt x="2102430" y="816667"/>
                    <a:pt x="2104956" y="819261"/>
                    <a:pt x="2107960" y="821445"/>
                  </a:cubicBezTo>
                  <a:lnTo>
                    <a:pt x="2107960" y="958243"/>
                  </a:lnTo>
                  <a:cubicBezTo>
                    <a:pt x="2107960" y="963704"/>
                    <a:pt x="2109939" y="967663"/>
                    <a:pt x="2113898" y="970121"/>
                  </a:cubicBezTo>
                  <a:cubicBezTo>
                    <a:pt x="2117858" y="972578"/>
                    <a:pt x="2122431" y="973943"/>
                    <a:pt x="2127619" y="974216"/>
                  </a:cubicBezTo>
                  <a:cubicBezTo>
                    <a:pt x="2133080" y="974489"/>
                    <a:pt x="2137790" y="973124"/>
                    <a:pt x="2141750" y="970121"/>
                  </a:cubicBezTo>
                  <a:cubicBezTo>
                    <a:pt x="2145709" y="967117"/>
                    <a:pt x="2147688" y="962748"/>
                    <a:pt x="2147688" y="957014"/>
                  </a:cubicBezTo>
                  <a:lnTo>
                    <a:pt x="2147688" y="905817"/>
                  </a:lnTo>
                  <a:cubicBezTo>
                    <a:pt x="2154788" y="905271"/>
                    <a:pt x="2161682" y="904725"/>
                    <a:pt x="2168372" y="904179"/>
                  </a:cubicBezTo>
                  <a:cubicBezTo>
                    <a:pt x="2175062" y="903633"/>
                    <a:pt x="2179908" y="902677"/>
                    <a:pt x="2182912" y="901312"/>
                  </a:cubicBezTo>
                  <a:cubicBezTo>
                    <a:pt x="2185915" y="900220"/>
                    <a:pt x="2188236" y="897831"/>
                    <a:pt x="2189875" y="894144"/>
                  </a:cubicBezTo>
                  <a:cubicBezTo>
                    <a:pt x="2191513" y="890458"/>
                    <a:pt x="2192332" y="886977"/>
                    <a:pt x="2192332" y="883700"/>
                  </a:cubicBezTo>
                  <a:cubicBezTo>
                    <a:pt x="2192332" y="879878"/>
                    <a:pt x="2191445" y="876328"/>
                    <a:pt x="2189670" y="873051"/>
                  </a:cubicBezTo>
                  <a:cubicBezTo>
                    <a:pt x="2187895" y="869775"/>
                    <a:pt x="2184823" y="867727"/>
                    <a:pt x="2180454" y="866908"/>
                  </a:cubicBezTo>
                  <a:cubicBezTo>
                    <a:pt x="2176359" y="866362"/>
                    <a:pt x="2171239" y="866225"/>
                    <a:pt x="2165095" y="866498"/>
                  </a:cubicBezTo>
                  <a:cubicBezTo>
                    <a:pt x="2158952" y="866771"/>
                    <a:pt x="2153149" y="867317"/>
                    <a:pt x="2147688" y="868136"/>
                  </a:cubicBezTo>
                  <a:lnTo>
                    <a:pt x="2147688" y="810796"/>
                  </a:lnTo>
                  <a:cubicBezTo>
                    <a:pt x="2145777" y="803697"/>
                    <a:pt x="2142364" y="797485"/>
                    <a:pt x="2137449" y="792160"/>
                  </a:cubicBezTo>
                  <a:cubicBezTo>
                    <a:pt x="2132534" y="786836"/>
                    <a:pt x="2125844" y="784174"/>
                    <a:pt x="2117380" y="784174"/>
                  </a:cubicBezTo>
                  <a:close/>
                  <a:moveTo>
                    <a:pt x="2741671" y="768610"/>
                  </a:moveTo>
                  <a:cubicBezTo>
                    <a:pt x="2736210" y="768883"/>
                    <a:pt x="2731910" y="770862"/>
                    <a:pt x="2728769" y="774549"/>
                  </a:cubicBezTo>
                  <a:cubicBezTo>
                    <a:pt x="2725629" y="778235"/>
                    <a:pt x="2724059" y="782945"/>
                    <a:pt x="2724059" y="788679"/>
                  </a:cubicBezTo>
                  <a:cubicBezTo>
                    <a:pt x="2724059" y="791956"/>
                    <a:pt x="2725083" y="795096"/>
                    <a:pt x="2727131" y="798099"/>
                  </a:cubicBezTo>
                  <a:cubicBezTo>
                    <a:pt x="2729179" y="801103"/>
                    <a:pt x="2731705" y="803697"/>
                    <a:pt x="2734708" y="805881"/>
                  </a:cubicBezTo>
                  <a:lnTo>
                    <a:pt x="2734708" y="855030"/>
                  </a:lnTo>
                  <a:cubicBezTo>
                    <a:pt x="2729520" y="854484"/>
                    <a:pt x="2724742" y="854621"/>
                    <a:pt x="2720373" y="855440"/>
                  </a:cubicBezTo>
                  <a:lnTo>
                    <a:pt x="2720373" y="813663"/>
                  </a:lnTo>
                  <a:cubicBezTo>
                    <a:pt x="2718462" y="806564"/>
                    <a:pt x="2715049" y="800352"/>
                    <a:pt x="2710134" y="795027"/>
                  </a:cubicBezTo>
                  <a:cubicBezTo>
                    <a:pt x="2705219" y="789703"/>
                    <a:pt x="2698529" y="787041"/>
                    <a:pt x="2690065" y="787041"/>
                  </a:cubicBezTo>
                  <a:cubicBezTo>
                    <a:pt x="2685150" y="787041"/>
                    <a:pt x="2680986" y="789020"/>
                    <a:pt x="2677573" y="792979"/>
                  </a:cubicBezTo>
                  <a:cubicBezTo>
                    <a:pt x="2674159" y="796939"/>
                    <a:pt x="2672453" y="801649"/>
                    <a:pt x="2672453" y="807110"/>
                  </a:cubicBezTo>
                  <a:cubicBezTo>
                    <a:pt x="2672453" y="810387"/>
                    <a:pt x="2673477" y="813526"/>
                    <a:pt x="2675525" y="816530"/>
                  </a:cubicBezTo>
                  <a:cubicBezTo>
                    <a:pt x="2677573" y="819534"/>
                    <a:pt x="2680098" y="822128"/>
                    <a:pt x="2683102" y="824312"/>
                  </a:cubicBezTo>
                  <a:lnTo>
                    <a:pt x="2683102" y="938583"/>
                  </a:lnTo>
                  <a:cubicBezTo>
                    <a:pt x="2683102" y="944044"/>
                    <a:pt x="2684808" y="948004"/>
                    <a:pt x="2688222" y="950461"/>
                  </a:cubicBezTo>
                  <a:cubicBezTo>
                    <a:pt x="2691635" y="952918"/>
                    <a:pt x="2695935" y="954284"/>
                    <a:pt x="2701123" y="954557"/>
                  </a:cubicBezTo>
                  <a:cubicBezTo>
                    <a:pt x="2706584" y="954830"/>
                    <a:pt x="2711158" y="953465"/>
                    <a:pt x="2714844" y="950461"/>
                  </a:cubicBezTo>
                  <a:cubicBezTo>
                    <a:pt x="2718530" y="947457"/>
                    <a:pt x="2720373" y="943089"/>
                    <a:pt x="2720373" y="937355"/>
                  </a:cubicBezTo>
                  <a:lnTo>
                    <a:pt x="2720373" y="890663"/>
                  </a:lnTo>
                  <a:cubicBezTo>
                    <a:pt x="2722831" y="890390"/>
                    <a:pt x="2725288" y="890185"/>
                    <a:pt x="2727746" y="890049"/>
                  </a:cubicBezTo>
                  <a:cubicBezTo>
                    <a:pt x="2730203" y="889912"/>
                    <a:pt x="2732524" y="889571"/>
                    <a:pt x="2734708" y="889025"/>
                  </a:cubicBezTo>
                  <a:lnTo>
                    <a:pt x="2734708" y="945137"/>
                  </a:lnTo>
                  <a:cubicBezTo>
                    <a:pt x="2734708" y="950598"/>
                    <a:pt x="2736415" y="954557"/>
                    <a:pt x="2739828" y="957014"/>
                  </a:cubicBezTo>
                  <a:cubicBezTo>
                    <a:pt x="2743241" y="959472"/>
                    <a:pt x="2747542" y="960837"/>
                    <a:pt x="2752730" y="961110"/>
                  </a:cubicBezTo>
                  <a:cubicBezTo>
                    <a:pt x="2758191" y="961383"/>
                    <a:pt x="2762764" y="960018"/>
                    <a:pt x="2766450" y="957014"/>
                  </a:cubicBezTo>
                  <a:cubicBezTo>
                    <a:pt x="2770137" y="954011"/>
                    <a:pt x="2771980" y="949642"/>
                    <a:pt x="2771980" y="943908"/>
                  </a:cubicBezTo>
                  <a:lnTo>
                    <a:pt x="2771980" y="795232"/>
                  </a:lnTo>
                  <a:cubicBezTo>
                    <a:pt x="2770068" y="788133"/>
                    <a:pt x="2766655" y="781784"/>
                    <a:pt x="2761740" y="776187"/>
                  </a:cubicBezTo>
                  <a:cubicBezTo>
                    <a:pt x="2756825" y="770589"/>
                    <a:pt x="2750136" y="768064"/>
                    <a:pt x="2741671" y="768610"/>
                  </a:cubicBezTo>
                  <a:close/>
                  <a:moveTo>
                    <a:pt x="1868396" y="763695"/>
                  </a:moveTo>
                  <a:cubicBezTo>
                    <a:pt x="1862662" y="763695"/>
                    <a:pt x="1857884" y="765606"/>
                    <a:pt x="1854061" y="769429"/>
                  </a:cubicBezTo>
                  <a:cubicBezTo>
                    <a:pt x="1850239" y="773251"/>
                    <a:pt x="1848327" y="778030"/>
                    <a:pt x="1848327" y="783764"/>
                  </a:cubicBezTo>
                  <a:cubicBezTo>
                    <a:pt x="1848327" y="787041"/>
                    <a:pt x="1849351" y="790181"/>
                    <a:pt x="1851399" y="793184"/>
                  </a:cubicBezTo>
                  <a:cubicBezTo>
                    <a:pt x="1853447" y="796188"/>
                    <a:pt x="1855973" y="798782"/>
                    <a:pt x="1858976" y="800966"/>
                  </a:cubicBezTo>
                  <a:lnTo>
                    <a:pt x="1858976" y="937764"/>
                  </a:lnTo>
                  <a:cubicBezTo>
                    <a:pt x="1858976" y="943225"/>
                    <a:pt x="1860956" y="947184"/>
                    <a:pt x="1864915" y="949642"/>
                  </a:cubicBezTo>
                  <a:cubicBezTo>
                    <a:pt x="1868874" y="952099"/>
                    <a:pt x="1873448" y="953465"/>
                    <a:pt x="1878636" y="953738"/>
                  </a:cubicBezTo>
                  <a:cubicBezTo>
                    <a:pt x="1884097" y="954011"/>
                    <a:pt x="1888807" y="952645"/>
                    <a:pt x="1892766" y="949642"/>
                  </a:cubicBezTo>
                  <a:cubicBezTo>
                    <a:pt x="1896725" y="946638"/>
                    <a:pt x="1898705" y="942270"/>
                    <a:pt x="1898705" y="936536"/>
                  </a:cubicBezTo>
                  <a:lnTo>
                    <a:pt x="1898705" y="790317"/>
                  </a:lnTo>
                  <a:cubicBezTo>
                    <a:pt x="1896794" y="783218"/>
                    <a:pt x="1893380" y="777006"/>
                    <a:pt x="1888466" y="771682"/>
                  </a:cubicBezTo>
                  <a:cubicBezTo>
                    <a:pt x="1883551" y="766357"/>
                    <a:pt x="1876861" y="763695"/>
                    <a:pt x="1868396" y="763695"/>
                  </a:cubicBezTo>
                  <a:close/>
                  <a:moveTo>
                    <a:pt x="1746548" y="761647"/>
                  </a:moveTo>
                  <a:cubicBezTo>
                    <a:pt x="1741769" y="761101"/>
                    <a:pt x="1737059" y="762193"/>
                    <a:pt x="1732417" y="764923"/>
                  </a:cubicBezTo>
                  <a:cubicBezTo>
                    <a:pt x="1728868" y="767108"/>
                    <a:pt x="1726069" y="770384"/>
                    <a:pt x="1724021" y="774753"/>
                  </a:cubicBezTo>
                  <a:cubicBezTo>
                    <a:pt x="1721973" y="779122"/>
                    <a:pt x="1722315" y="783354"/>
                    <a:pt x="1725045" y="787450"/>
                  </a:cubicBezTo>
                  <a:lnTo>
                    <a:pt x="1729550" y="794822"/>
                  </a:lnTo>
                  <a:cubicBezTo>
                    <a:pt x="1730370" y="796188"/>
                    <a:pt x="1730847" y="797416"/>
                    <a:pt x="1730984" y="798509"/>
                  </a:cubicBezTo>
                  <a:cubicBezTo>
                    <a:pt x="1731120" y="799601"/>
                    <a:pt x="1730233" y="800147"/>
                    <a:pt x="1728322" y="800147"/>
                  </a:cubicBezTo>
                  <a:lnTo>
                    <a:pt x="1715215" y="800147"/>
                  </a:lnTo>
                  <a:cubicBezTo>
                    <a:pt x="1709754" y="800147"/>
                    <a:pt x="1705044" y="801785"/>
                    <a:pt x="1701085" y="805062"/>
                  </a:cubicBezTo>
                  <a:cubicBezTo>
                    <a:pt x="1697126" y="808339"/>
                    <a:pt x="1695146" y="812980"/>
                    <a:pt x="1695146" y="818987"/>
                  </a:cubicBezTo>
                  <a:cubicBezTo>
                    <a:pt x="1695146" y="825814"/>
                    <a:pt x="1696989" y="830729"/>
                    <a:pt x="1700675" y="833732"/>
                  </a:cubicBezTo>
                  <a:cubicBezTo>
                    <a:pt x="1704362" y="836736"/>
                    <a:pt x="1709481" y="838237"/>
                    <a:pt x="1716034" y="838237"/>
                  </a:cubicBezTo>
                  <a:lnTo>
                    <a:pt x="1761497" y="838237"/>
                  </a:lnTo>
                  <a:cubicBezTo>
                    <a:pt x="1763955" y="838237"/>
                    <a:pt x="1765525" y="838579"/>
                    <a:pt x="1766207" y="839261"/>
                  </a:cubicBezTo>
                  <a:cubicBezTo>
                    <a:pt x="1766890" y="839944"/>
                    <a:pt x="1767095" y="840763"/>
                    <a:pt x="1766822" y="841719"/>
                  </a:cubicBezTo>
                  <a:cubicBezTo>
                    <a:pt x="1766549" y="842674"/>
                    <a:pt x="1766071" y="843699"/>
                    <a:pt x="1765388" y="844791"/>
                  </a:cubicBezTo>
                  <a:cubicBezTo>
                    <a:pt x="1764706" y="845883"/>
                    <a:pt x="1763955" y="846975"/>
                    <a:pt x="1763136" y="848067"/>
                  </a:cubicBezTo>
                  <a:cubicBezTo>
                    <a:pt x="1758767" y="853801"/>
                    <a:pt x="1753852" y="859535"/>
                    <a:pt x="1748391" y="865269"/>
                  </a:cubicBezTo>
                  <a:cubicBezTo>
                    <a:pt x="1742930" y="871003"/>
                    <a:pt x="1737264" y="876669"/>
                    <a:pt x="1731394" y="882267"/>
                  </a:cubicBezTo>
                  <a:cubicBezTo>
                    <a:pt x="1725523" y="887864"/>
                    <a:pt x="1719652" y="893189"/>
                    <a:pt x="1713782" y="898240"/>
                  </a:cubicBezTo>
                  <a:cubicBezTo>
                    <a:pt x="1707911" y="903292"/>
                    <a:pt x="1702382" y="908002"/>
                    <a:pt x="1697194" y="912370"/>
                  </a:cubicBezTo>
                  <a:cubicBezTo>
                    <a:pt x="1693098" y="915647"/>
                    <a:pt x="1690163" y="919811"/>
                    <a:pt x="1688388" y="924863"/>
                  </a:cubicBezTo>
                  <a:cubicBezTo>
                    <a:pt x="1686613" y="929914"/>
                    <a:pt x="1688320" y="935443"/>
                    <a:pt x="1693508" y="941450"/>
                  </a:cubicBezTo>
                  <a:cubicBezTo>
                    <a:pt x="1697331" y="945819"/>
                    <a:pt x="1702109" y="947662"/>
                    <a:pt x="1707843" y="946980"/>
                  </a:cubicBezTo>
                  <a:cubicBezTo>
                    <a:pt x="1713577" y="946297"/>
                    <a:pt x="1718492" y="944044"/>
                    <a:pt x="1722588" y="940222"/>
                  </a:cubicBezTo>
                  <a:lnTo>
                    <a:pt x="1756582" y="910732"/>
                  </a:lnTo>
                  <a:cubicBezTo>
                    <a:pt x="1757948" y="909367"/>
                    <a:pt x="1759381" y="908480"/>
                    <a:pt x="1760883" y="908070"/>
                  </a:cubicBezTo>
                  <a:cubicBezTo>
                    <a:pt x="1762385" y="907660"/>
                    <a:pt x="1764228" y="908411"/>
                    <a:pt x="1766412" y="910323"/>
                  </a:cubicBezTo>
                  <a:lnTo>
                    <a:pt x="1795082" y="936536"/>
                  </a:lnTo>
                  <a:cubicBezTo>
                    <a:pt x="1799997" y="941177"/>
                    <a:pt x="1805185" y="943840"/>
                    <a:pt x="1810646" y="944522"/>
                  </a:cubicBezTo>
                  <a:cubicBezTo>
                    <a:pt x="1816107" y="945205"/>
                    <a:pt x="1820749" y="943771"/>
                    <a:pt x="1824572" y="940222"/>
                  </a:cubicBezTo>
                  <a:cubicBezTo>
                    <a:pt x="1828941" y="936399"/>
                    <a:pt x="1830852" y="931552"/>
                    <a:pt x="1830306" y="925682"/>
                  </a:cubicBezTo>
                  <a:cubicBezTo>
                    <a:pt x="1829760" y="919811"/>
                    <a:pt x="1827439" y="914964"/>
                    <a:pt x="1823343" y="911142"/>
                  </a:cubicBezTo>
                  <a:lnTo>
                    <a:pt x="1792215" y="882062"/>
                  </a:lnTo>
                  <a:cubicBezTo>
                    <a:pt x="1790031" y="879878"/>
                    <a:pt x="1788734" y="878307"/>
                    <a:pt x="1788324" y="877352"/>
                  </a:cubicBezTo>
                  <a:cubicBezTo>
                    <a:pt x="1787915" y="876396"/>
                    <a:pt x="1788802" y="874417"/>
                    <a:pt x="1790987" y="871413"/>
                  </a:cubicBezTo>
                  <a:cubicBezTo>
                    <a:pt x="1795355" y="865679"/>
                    <a:pt x="1799724" y="859535"/>
                    <a:pt x="1804093" y="852982"/>
                  </a:cubicBezTo>
                  <a:cubicBezTo>
                    <a:pt x="1808462" y="846429"/>
                    <a:pt x="1810783" y="839193"/>
                    <a:pt x="1811056" y="831275"/>
                  </a:cubicBezTo>
                  <a:cubicBezTo>
                    <a:pt x="1811329" y="822810"/>
                    <a:pt x="1808940" y="815506"/>
                    <a:pt x="1803888" y="809362"/>
                  </a:cubicBezTo>
                  <a:cubicBezTo>
                    <a:pt x="1798837" y="803219"/>
                    <a:pt x="1791123" y="800147"/>
                    <a:pt x="1780747" y="800147"/>
                  </a:cubicBezTo>
                  <a:cubicBezTo>
                    <a:pt x="1778563" y="800147"/>
                    <a:pt x="1776788" y="799328"/>
                    <a:pt x="1775423" y="797689"/>
                  </a:cubicBezTo>
                  <a:cubicBezTo>
                    <a:pt x="1774058" y="796051"/>
                    <a:pt x="1772692" y="794140"/>
                    <a:pt x="1771327" y="791955"/>
                  </a:cubicBezTo>
                  <a:lnTo>
                    <a:pt x="1758221" y="769838"/>
                  </a:lnTo>
                  <a:cubicBezTo>
                    <a:pt x="1755217" y="764923"/>
                    <a:pt x="1751326" y="762193"/>
                    <a:pt x="1746548" y="761647"/>
                  </a:cubicBezTo>
                  <a:close/>
                  <a:moveTo>
                    <a:pt x="2189430" y="0"/>
                  </a:moveTo>
                  <a:lnTo>
                    <a:pt x="2277590" y="4600"/>
                  </a:lnTo>
                  <a:lnTo>
                    <a:pt x="2364983" y="14566"/>
                  </a:lnTo>
                  <a:lnTo>
                    <a:pt x="2451610" y="32198"/>
                  </a:lnTo>
                  <a:lnTo>
                    <a:pt x="2535937" y="56730"/>
                  </a:lnTo>
                  <a:lnTo>
                    <a:pt x="2619497" y="89695"/>
                  </a:lnTo>
                  <a:lnTo>
                    <a:pt x="2699991" y="128025"/>
                  </a:lnTo>
                  <a:lnTo>
                    <a:pt x="2778951" y="174022"/>
                  </a:lnTo>
                  <a:lnTo>
                    <a:pt x="3885932" y="889276"/>
                  </a:lnTo>
                  <a:lnTo>
                    <a:pt x="3961059" y="941406"/>
                  </a:lnTo>
                  <a:lnTo>
                    <a:pt x="4030054" y="999669"/>
                  </a:lnTo>
                  <a:lnTo>
                    <a:pt x="4093682" y="1063298"/>
                  </a:lnTo>
                  <a:lnTo>
                    <a:pt x="4151945" y="1130761"/>
                  </a:lnTo>
                  <a:lnTo>
                    <a:pt x="4204074" y="1202823"/>
                  </a:lnTo>
                  <a:lnTo>
                    <a:pt x="4250070" y="1278718"/>
                  </a:lnTo>
                  <a:lnTo>
                    <a:pt x="4289167" y="1359979"/>
                  </a:lnTo>
                  <a:lnTo>
                    <a:pt x="4322131" y="1442774"/>
                  </a:lnTo>
                  <a:lnTo>
                    <a:pt x="4347430" y="1527869"/>
                  </a:lnTo>
                  <a:lnTo>
                    <a:pt x="4366594" y="1616030"/>
                  </a:lnTo>
                  <a:lnTo>
                    <a:pt x="4378094" y="1704957"/>
                  </a:lnTo>
                  <a:lnTo>
                    <a:pt x="4381160" y="1796951"/>
                  </a:lnTo>
                  <a:lnTo>
                    <a:pt x="4381160" y="2943044"/>
                  </a:lnTo>
                  <a:lnTo>
                    <a:pt x="4378094" y="3035805"/>
                  </a:lnTo>
                  <a:lnTo>
                    <a:pt x="4366594" y="3124732"/>
                  </a:lnTo>
                  <a:lnTo>
                    <a:pt x="4347430" y="3212127"/>
                  </a:lnTo>
                  <a:lnTo>
                    <a:pt x="4322131" y="3298755"/>
                  </a:lnTo>
                  <a:lnTo>
                    <a:pt x="4289167" y="3380783"/>
                  </a:lnTo>
                  <a:lnTo>
                    <a:pt x="4250070" y="3461277"/>
                  </a:lnTo>
                  <a:lnTo>
                    <a:pt x="4204074" y="3537173"/>
                  </a:lnTo>
                  <a:lnTo>
                    <a:pt x="4151945" y="3609235"/>
                  </a:lnTo>
                  <a:lnTo>
                    <a:pt x="4093682" y="3676697"/>
                  </a:lnTo>
                  <a:lnTo>
                    <a:pt x="4030054" y="3740326"/>
                  </a:lnTo>
                  <a:lnTo>
                    <a:pt x="3961059" y="3799356"/>
                  </a:lnTo>
                  <a:lnTo>
                    <a:pt x="3885932" y="3850719"/>
                  </a:lnTo>
                  <a:lnTo>
                    <a:pt x="2778951" y="4567506"/>
                  </a:lnTo>
                  <a:lnTo>
                    <a:pt x="2699991" y="4611970"/>
                  </a:lnTo>
                  <a:lnTo>
                    <a:pt x="2619497" y="4652601"/>
                  </a:lnTo>
                  <a:lnTo>
                    <a:pt x="2535937" y="4684032"/>
                  </a:lnTo>
                  <a:lnTo>
                    <a:pt x="2451610" y="4708564"/>
                  </a:lnTo>
                  <a:lnTo>
                    <a:pt x="2364983" y="4725430"/>
                  </a:lnTo>
                  <a:lnTo>
                    <a:pt x="2277590" y="4736929"/>
                  </a:lnTo>
                  <a:lnTo>
                    <a:pt x="2189430" y="4739995"/>
                  </a:lnTo>
                  <a:lnTo>
                    <a:pt x="2102037" y="4736929"/>
                  </a:lnTo>
                  <a:lnTo>
                    <a:pt x="2015410" y="4725430"/>
                  </a:lnTo>
                  <a:lnTo>
                    <a:pt x="1929550" y="4708564"/>
                  </a:lnTo>
                  <a:lnTo>
                    <a:pt x="1844457" y="4684032"/>
                  </a:lnTo>
                  <a:lnTo>
                    <a:pt x="1760897" y="4652601"/>
                  </a:lnTo>
                  <a:lnTo>
                    <a:pt x="1680403" y="4611970"/>
                  </a:lnTo>
                  <a:lnTo>
                    <a:pt x="1601443" y="4567506"/>
                  </a:lnTo>
                  <a:lnTo>
                    <a:pt x="494462" y="3850719"/>
                  </a:lnTo>
                  <a:lnTo>
                    <a:pt x="420101" y="3799356"/>
                  </a:lnTo>
                  <a:lnTo>
                    <a:pt x="351106" y="3740326"/>
                  </a:lnTo>
                  <a:lnTo>
                    <a:pt x="287478" y="3676697"/>
                  </a:lnTo>
                  <a:lnTo>
                    <a:pt x="228449" y="3609235"/>
                  </a:lnTo>
                  <a:lnTo>
                    <a:pt x="177086" y="3537173"/>
                  </a:lnTo>
                  <a:lnTo>
                    <a:pt x="131090" y="3461277"/>
                  </a:lnTo>
                  <a:lnTo>
                    <a:pt x="91993" y="3380783"/>
                  </a:lnTo>
                  <a:lnTo>
                    <a:pt x="59029" y="3298755"/>
                  </a:lnTo>
                  <a:lnTo>
                    <a:pt x="32964" y="3212127"/>
                  </a:lnTo>
                  <a:lnTo>
                    <a:pt x="14566" y="3124732"/>
                  </a:lnTo>
                  <a:lnTo>
                    <a:pt x="3067" y="3035805"/>
                  </a:lnTo>
                  <a:lnTo>
                    <a:pt x="0" y="2943044"/>
                  </a:lnTo>
                  <a:lnTo>
                    <a:pt x="0" y="1796951"/>
                  </a:lnTo>
                  <a:lnTo>
                    <a:pt x="3067" y="1704957"/>
                  </a:lnTo>
                  <a:lnTo>
                    <a:pt x="14566" y="1616030"/>
                  </a:lnTo>
                  <a:lnTo>
                    <a:pt x="32964" y="1527869"/>
                  </a:lnTo>
                  <a:lnTo>
                    <a:pt x="59029" y="1442774"/>
                  </a:lnTo>
                  <a:lnTo>
                    <a:pt x="91993" y="1359979"/>
                  </a:lnTo>
                  <a:lnTo>
                    <a:pt x="131090" y="1278718"/>
                  </a:lnTo>
                  <a:lnTo>
                    <a:pt x="177086" y="1202823"/>
                  </a:lnTo>
                  <a:lnTo>
                    <a:pt x="228449" y="1130761"/>
                  </a:lnTo>
                  <a:lnTo>
                    <a:pt x="287478" y="1063298"/>
                  </a:lnTo>
                  <a:lnTo>
                    <a:pt x="351106" y="999669"/>
                  </a:lnTo>
                  <a:lnTo>
                    <a:pt x="420101" y="941406"/>
                  </a:lnTo>
                  <a:lnTo>
                    <a:pt x="494462" y="889276"/>
                  </a:lnTo>
                  <a:lnTo>
                    <a:pt x="1601443" y="174022"/>
                  </a:lnTo>
                  <a:lnTo>
                    <a:pt x="1680403" y="128025"/>
                  </a:lnTo>
                  <a:lnTo>
                    <a:pt x="1760897" y="89695"/>
                  </a:lnTo>
                  <a:lnTo>
                    <a:pt x="1844457" y="56730"/>
                  </a:lnTo>
                  <a:lnTo>
                    <a:pt x="1929550" y="32198"/>
                  </a:lnTo>
                  <a:lnTo>
                    <a:pt x="2015410" y="14566"/>
                  </a:lnTo>
                  <a:lnTo>
                    <a:pt x="2102037" y="460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5144166" y="1896178"/>
              <a:ext cx="2382790" cy="1857676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4497669" y="2472090"/>
              <a:ext cx="2382790" cy="1857676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5874081" y="2581257"/>
              <a:ext cx="2382790" cy="1857676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5144166" y="3242111"/>
              <a:ext cx="2382790" cy="1857676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97669" y="2146434"/>
            <a:ext cx="3510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i="1" dirty="0" smtClean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b="1" i="1" dirty="0" smtClean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b="1" i="1" dirty="0" smtClean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ctr"/>
            <a:endParaRPr lang="en-US" altLang="ko-KR" sz="2000" b="1" i="1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Q &amp; A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043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 8"/>
          <p:cNvSpPr/>
          <p:nvPr/>
        </p:nvSpPr>
        <p:spPr>
          <a:xfrm>
            <a:off x="3124200" y="0"/>
            <a:ext cx="3604451" cy="6858000"/>
          </a:xfrm>
          <a:custGeom>
            <a:avLst/>
            <a:gdLst>
              <a:gd name="connsiteX0" fmla="*/ 152400 w 3029278"/>
              <a:gd name="connsiteY0" fmla="*/ 0 h 6838950"/>
              <a:gd name="connsiteX1" fmla="*/ 3028950 w 3029278"/>
              <a:gd name="connsiteY1" fmla="*/ 3086100 h 6838950"/>
              <a:gd name="connsiteX2" fmla="*/ 0 w 3029278"/>
              <a:gd name="connsiteY2" fmla="*/ 6838950 h 6838950"/>
              <a:gd name="connsiteX0" fmla="*/ 0 w 3604451"/>
              <a:gd name="connsiteY0" fmla="*/ 0 h 6858000"/>
              <a:gd name="connsiteX1" fmla="*/ 3600450 w 3604451"/>
              <a:gd name="connsiteY1" fmla="*/ 3105150 h 6858000"/>
              <a:gd name="connsiteX2" fmla="*/ 571500 w 3604451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4451" h="6858000">
                <a:moveTo>
                  <a:pt x="0" y="0"/>
                </a:moveTo>
                <a:cubicBezTo>
                  <a:pt x="1450975" y="973137"/>
                  <a:pt x="3505200" y="1962150"/>
                  <a:pt x="3600450" y="3105150"/>
                </a:cubicBezTo>
                <a:cubicBezTo>
                  <a:pt x="3695700" y="4248150"/>
                  <a:pt x="2073275" y="5551487"/>
                  <a:pt x="571500" y="685800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6000437" y="2420796"/>
            <a:ext cx="1345297" cy="1455482"/>
            <a:chOff x="5578598" y="445329"/>
            <a:chExt cx="1368916" cy="1481035"/>
          </a:xfrm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5578598" y="445329"/>
              <a:ext cx="1368916" cy="1481035"/>
            </a:xfrm>
            <a:custGeom>
              <a:avLst/>
              <a:gdLst>
                <a:gd name="T0" fmla="*/ 2971 w 5715"/>
                <a:gd name="T1" fmla="*/ 6 h 6183"/>
                <a:gd name="T2" fmla="*/ 3198 w 5715"/>
                <a:gd name="T3" fmla="*/ 42 h 6183"/>
                <a:gd name="T4" fmla="*/ 3417 w 5715"/>
                <a:gd name="T5" fmla="*/ 117 h 6183"/>
                <a:gd name="T6" fmla="*/ 3625 w 5715"/>
                <a:gd name="T7" fmla="*/ 227 h 6183"/>
                <a:gd name="T8" fmla="*/ 5167 w 5715"/>
                <a:gd name="T9" fmla="*/ 1228 h 6183"/>
                <a:gd name="T10" fmla="*/ 5340 w 5715"/>
                <a:gd name="T11" fmla="*/ 1387 h 6183"/>
                <a:gd name="T12" fmla="*/ 5484 w 5715"/>
                <a:gd name="T13" fmla="*/ 1569 h 6183"/>
                <a:gd name="T14" fmla="*/ 5595 w 5715"/>
                <a:gd name="T15" fmla="*/ 1774 h 6183"/>
                <a:gd name="T16" fmla="*/ 5671 w 5715"/>
                <a:gd name="T17" fmla="*/ 1993 h 6183"/>
                <a:gd name="T18" fmla="*/ 5711 w 5715"/>
                <a:gd name="T19" fmla="*/ 2224 h 6183"/>
                <a:gd name="T20" fmla="*/ 5715 w 5715"/>
                <a:gd name="T21" fmla="*/ 3839 h 6183"/>
                <a:gd name="T22" fmla="*/ 5696 w 5715"/>
                <a:gd name="T23" fmla="*/ 4076 h 6183"/>
                <a:gd name="T24" fmla="*/ 5638 w 5715"/>
                <a:gd name="T25" fmla="*/ 4303 h 6183"/>
                <a:gd name="T26" fmla="*/ 5544 w 5715"/>
                <a:gd name="T27" fmla="*/ 4515 h 6183"/>
                <a:gd name="T28" fmla="*/ 5416 w 5715"/>
                <a:gd name="T29" fmla="*/ 4708 h 6183"/>
                <a:gd name="T30" fmla="*/ 5257 w 5715"/>
                <a:gd name="T31" fmla="*/ 4879 h 6183"/>
                <a:gd name="T32" fmla="*/ 5069 w 5715"/>
                <a:gd name="T33" fmla="*/ 5023 h 6183"/>
                <a:gd name="T34" fmla="*/ 3522 w 5715"/>
                <a:gd name="T35" fmla="*/ 6016 h 6183"/>
                <a:gd name="T36" fmla="*/ 3308 w 5715"/>
                <a:gd name="T37" fmla="*/ 6110 h 6183"/>
                <a:gd name="T38" fmla="*/ 3085 w 5715"/>
                <a:gd name="T39" fmla="*/ 6164 h 6183"/>
                <a:gd name="T40" fmla="*/ 2856 w 5715"/>
                <a:gd name="T41" fmla="*/ 6183 h 6183"/>
                <a:gd name="T42" fmla="*/ 2629 w 5715"/>
                <a:gd name="T43" fmla="*/ 6164 h 6183"/>
                <a:gd name="T44" fmla="*/ 2406 w 5715"/>
                <a:gd name="T45" fmla="*/ 6110 h 6183"/>
                <a:gd name="T46" fmla="*/ 2192 w 5715"/>
                <a:gd name="T47" fmla="*/ 6016 h 6183"/>
                <a:gd name="T48" fmla="*/ 645 w 5715"/>
                <a:gd name="T49" fmla="*/ 5023 h 6183"/>
                <a:gd name="T50" fmla="*/ 458 w 5715"/>
                <a:gd name="T51" fmla="*/ 4879 h 6183"/>
                <a:gd name="T52" fmla="*/ 298 w 5715"/>
                <a:gd name="T53" fmla="*/ 4708 h 6183"/>
                <a:gd name="T54" fmla="*/ 171 w 5715"/>
                <a:gd name="T55" fmla="*/ 4515 h 6183"/>
                <a:gd name="T56" fmla="*/ 77 w 5715"/>
                <a:gd name="T57" fmla="*/ 4303 h 6183"/>
                <a:gd name="T58" fmla="*/ 19 w 5715"/>
                <a:gd name="T59" fmla="*/ 4076 h 6183"/>
                <a:gd name="T60" fmla="*/ 0 w 5715"/>
                <a:gd name="T61" fmla="*/ 3839 h 6183"/>
                <a:gd name="T62" fmla="*/ 4 w 5715"/>
                <a:gd name="T63" fmla="*/ 2224 h 6183"/>
                <a:gd name="T64" fmla="*/ 43 w 5715"/>
                <a:gd name="T65" fmla="*/ 1993 h 6183"/>
                <a:gd name="T66" fmla="*/ 120 w 5715"/>
                <a:gd name="T67" fmla="*/ 1774 h 6183"/>
                <a:gd name="T68" fmla="*/ 231 w 5715"/>
                <a:gd name="T69" fmla="*/ 1569 h 6183"/>
                <a:gd name="T70" fmla="*/ 375 w 5715"/>
                <a:gd name="T71" fmla="*/ 1387 h 6183"/>
                <a:gd name="T72" fmla="*/ 548 w 5715"/>
                <a:gd name="T73" fmla="*/ 1228 h 6183"/>
                <a:gd name="T74" fmla="*/ 2089 w 5715"/>
                <a:gd name="T75" fmla="*/ 227 h 6183"/>
                <a:gd name="T76" fmla="*/ 2297 w 5715"/>
                <a:gd name="T77" fmla="*/ 117 h 6183"/>
                <a:gd name="T78" fmla="*/ 2517 w 5715"/>
                <a:gd name="T79" fmla="*/ 42 h 6183"/>
                <a:gd name="T80" fmla="*/ 2742 w 5715"/>
                <a:gd name="T81" fmla="*/ 6 h 6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15" h="6183">
                  <a:moveTo>
                    <a:pt x="2856" y="0"/>
                  </a:moveTo>
                  <a:lnTo>
                    <a:pt x="2971" y="6"/>
                  </a:lnTo>
                  <a:lnTo>
                    <a:pt x="3085" y="19"/>
                  </a:lnTo>
                  <a:lnTo>
                    <a:pt x="3198" y="42"/>
                  </a:lnTo>
                  <a:lnTo>
                    <a:pt x="3308" y="74"/>
                  </a:lnTo>
                  <a:lnTo>
                    <a:pt x="3417" y="117"/>
                  </a:lnTo>
                  <a:lnTo>
                    <a:pt x="3522" y="167"/>
                  </a:lnTo>
                  <a:lnTo>
                    <a:pt x="3625" y="227"/>
                  </a:lnTo>
                  <a:lnTo>
                    <a:pt x="5069" y="1160"/>
                  </a:lnTo>
                  <a:lnTo>
                    <a:pt x="5167" y="1228"/>
                  </a:lnTo>
                  <a:lnTo>
                    <a:pt x="5257" y="1304"/>
                  </a:lnTo>
                  <a:lnTo>
                    <a:pt x="5340" y="1387"/>
                  </a:lnTo>
                  <a:lnTo>
                    <a:pt x="5416" y="1475"/>
                  </a:lnTo>
                  <a:lnTo>
                    <a:pt x="5484" y="1569"/>
                  </a:lnTo>
                  <a:lnTo>
                    <a:pt x="5544" y="1668"/>
                  </a:lnTo>
                  <a:lnTo>
                    <a:pt x="5595" y="1774"/>
                  </a:lnTo>
                  <a:lnTo>
                    <a:pt x="5638" y="1882"/>
                  </a:lnTo>
                  <a:lnTo>
                    <a:pt x="5671" y="1993"/>
                  </a:lnTo>
                  <a:lnTo>
                    <a:pt x="5696" y="2108"/>
                  </a:lnTo>
                  <a:lnTo>
                    <a:pt x="5711" y="2224"/>
                  </a:lnTo>
                  <a:lnTo>
                    <a:pt x="5715" y="2344"/>
                  </a:lnTo>
                  <a:lnTo>
                    <a:pt x="5715" y="3839"/>
                  </a:lnTo>
                  <a:lnTo>
                    <a:pt x="5711" y="3960"/>
                  </a:lnTo>
                  <a:lnTo>
                    <a:pt x="5696" y="4076"/>
                  </a:lnTo>
                  <a:lnTo>
                    <a:pt x="5671" y="4190"/>
                  </a:lnTo>
                  <a:lnTo>
                    <a:pt x="5638" y="4303"/>
                  </a:lnTo>
                  <a:lnTo>
                    <a:pt x="5595" y="4410"/>
                  </a:lnTo>
                  <a:lnTo>
                    <a:pt x="5544" y="4515"/>
                  </a:lnTo>
                  <a:lnTo>
                    <a:pt x="5484" y="4614"/>
                  </a:lnTo>
                  <a:lnTo>
                    <a:pt x="5416" y="4708"/>
                  </a:lnTo>
                  <a:lnTo>
                    <a:pt x="5340" y="4796"/>
                  </a:lnTo>
                  <a:lnTo>
                    <a:pt x="5257" y="4879"/>
                  </a:lnTo>
                  <a:lnTo>
                    <a:pt x="5167" y="4956"/>
                  </a:lnTo>
                  <a:lnTo>
                    <a:pt x="5069" y="5023"/>
                  </a:lnTo>
                  <a:lnTo>
                    <a:pt x="3625" y="5958"/>
                  </a:lnTo>
                  <a:lnTo>
                    <a:pt x="3522" y="6016"/>
                  </a:lnTo>
                  <a:lnTo>
                    <a:pt x="3417" y="6069"/>
                  </a:lnTo>
                  <a:lnTo>
                    <a:pt x="3308" y="6110"/>
                  </a:lnTo>
                  <a:lnTo>
                    <a:pt x="3198" y="6142"/>
                  </a:lnTo>
                  <a:lnTo>
                    <a:pt x="3085" y="6164"/>
                  </a:lnTo>
                  <a:lnTo>
                    <a:pt x="2971" y="6179"/>
                  </a:lnTo>
                  <a:lnTo>
                    <a:pt x="2856" y="6183"/>
                  </a:lnTo>
                  <a:lnTo>
                    <a:pt x="2742" y="6179"/>
                  </a:lnTo>
                  <a:lnTo>
                    <a:pt x="2629" y="6164"/>
                  </a:lnTo>
                  <a:lnTo>
                    <a:pt x="2517" y="6142"/>
                  </a:lnTo>
                  <a:lnTo>
                    <a:pt x="2406" y="6110"/>
                  </a:lnTo>
                  <a:lnTo>
                    <a:pt x="2297" y="6069"/>
                  </a:lnTo>
                  <a:lnTo>
                    <a:pt x="2192" y="6016"/>
                  </a:lnTo>
                  <a:lnTo>
                    <a:pt x="2089" y="5958"/>
                  </a:lnTo>
                  <a:lnTo>
                    <a:pt x="645" y="5023"/>
                  </a:lnTo>
                  <a:lnTo>
                    <a:pt x="548" y="4956"/>
                  </a:lnTo>
                  <a:lnTo>
                    <a:pt x="458" y="4879"/>
                  </a:lnTo>
                  <a:lnTo>
                    <a:pt x="375" y="4796"/>
                  </a:lnTo>
                  <a:lnTo>
                    <a:pt x="298" y="4708"/>
                  </a:lnTo>
                  <a:lnTo>
                    <a:pt x="231" y="4614"/>
                  </a:lnTo>
                  <a:lnTo>
                    <a:pt x="171" y="4515"/>
                  </a:lnTo>
                  <a:lnTo>
                    <a:pt x="120" y="4410"/>
                  </a:lnTo>
                  <a:lnTo>
                    <a:pt x="77" y="4303"/>
                  </a:lnTo>
                  <a:lnTo>
                    <a:pt x="43" y="4190"/>
                  </a:lnTo>
                  <a:lnTo>
                    <a:pt x="19" y="4076"/>
                  </a:lnTo>
                  <a:lnTo>
                    <a:pt x="4" y="3960"/>
                  </a:lnTo>
                  <a:lnTo>
                    <a:pt x="0" y="3839"/>
                  </a:lnTo>
                  <a:lnTo>
                    <a:pt x="0" y="2344"/>
                  </a:lnTo>
                  <a:lnTo>
                    <a:pt x="4" y="2224"/>
                  </a:lnTo>
                  <a:lnTo>
                    <a:pt x="19" y="2108"/>
                  </a:lnTo>
                  <a:lnTo>
                    <a:pt x="43" y="1993"/>
                  </a:lnTo>
                  <a:lnTo>
                    <a:pt x="77" y="1882"/>
                  </a:lnTo>
                  <a:lnTo>
                    <a:pt x="120" y="1774"/>
                  </a:lnTo>
                  <a:lnTo>
                    <a:pt x="171" y="1668"/>
                  </a:lnTo>
                  <a:lnTo>
                    <a:pt x="231" y="1569"/>
                  </a:lnTo>
                  <a:lnTo>
                    <a:pt x="298" y="1475"/>
                  </a:lnTo>
                  <a:lnTo>
                    <a:pt x="375" y="1387"/>
                  </a:lnTo>
                  <a:lnTo>
                    <a:pt x="458" y="1304"/>
                  </a:lnTo>
                  <a:lnTo>
                    <a:pt x="548" y="1228"/>
                  </a:lnTo>
                  <a:lnTo>
                    <a:pt x="645" y="1160"/>
                  </a:lnTo>
                  <a:lnTo>
                    <a:pt x="2089" y="227"/>
                  </a:lnTo>
                  <a:lnTo>
                    <a:pt x="2192" y="167"/>
                  </a:lnTo>
                  <a:lnTo>
                    <a:pt x="2297" y="117"/>
                  </a:lnTo>
                  <a:lnTo>
                    <a:pt x="2406" y="74"/>
                  </a:lnTo>
                  <a:lnTo>
                    <a:pt x="2517" y="42"/>
                  </a:lnTo>
                  <a:lnTo>
                    <a:pt x="2629" y="19"/>
                  </a:lnTo>
                  <a:lnTo>
                    <a:pt x="2742" y="6"/>
                  </a:lnTo>
                  <a:lnTo>
                    <a:pt x="2856" y="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 l="-14000" r="-9000"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5811875" y="697712"/>
              <a:ext cx="902362" cy="976269"/>
            </a:xfrm>
            <a:custGeom>
              <a:avLst/>
              <a:gdLst>
                <a:gd name="T0" fmla="*/ 2971 w 5715"/>
                <a:gd name="T1" fmla="*/ 6 h 6183"/>
                <a:gd name="T2" fmla="*/ 3198 w 5715"/>
                <a:gd name="T3" fmla="*/ 42 h 6183"/>
                <a:gd name="T4" fmla="*/ 3417 w 5715"/>
                <a:gd name="T5" fmla="*/ 117 h 6183"/>
                <a:gd name="T6" fmla="*/ 3625 w 5715"/>
                <a:gd name="T7" fmla="*/ 227 h 6183"/>
                <a:gd name="T8" fmla="*/ 5167 w 5715"/>
                <a:gd name="T9" fmla="*/ 1228 h 6183"/>
                <a:gd name="T10" fmla="*/ 5340 w 5715"/>
                <a:gd name="T11" fmla="*/ 1387 h 6183"/>
                <a:gd name="T12" fmla="*/ 5484 w 5715"/>
                <a:gd name="T13" fmla="*/ 1569 h 6183"/>
                <a:gd name="T14" fmla="*/ 5595 w 5715"/>
                <a:gd name="T15" fmla="*/ 1774 h 6183"/>
                <a:gd name="T16" fmla="*/ 5671 w 5715"/>
                <a:gd name="T17" fmla="*/ 1993 h 6183"/>
                <a:gd name="T18" fmla="*/ 5711 w 5715"/>
                <a:gd name="T19" fmla="*/ 2224 h 6183"/>
                <a:gd name="T20" fmla="*/ 5715 w 5715"/>
                <a:gd name="T21" fmla="*/ 3839 h 6183"/>
                <a:gd name="T22" fmla="*/ 5696 w 5715"/>
                <a:gd name="T23" fmla="*/ 4076 h 6183"/>
                <a:gd name="T24" fmla="*/ 5638 w 5715"/>
                <a:gd name="T25" fmla="*/ 4303 h 6183"/>
                <a:gd name="T26" fmla="*/ 5544 w 5715"/>
                <a:gd name="T27" fmla="*/ 4515 h 6183"/>
                <a:gd name="T28" fmla="*/ 5416 w 5715"/>
                <a:gd name="T29" fmla="*/ 4708 h 6183"/>
                <a:gd name="T30" fmla="*/ 5257 w 5715"/>
                <a:gd name="T31" fmla="*/ 4879 h 6183"/>
                <a:gd name="T32" fmla="*/ 5069 w 5715"/>
                <a:gd name="T33" fmla="*/ 5023 h 6183"/>
                <a:gd name="T34" fmla="*/ 3522 w 5715"/>
                <a:gd name="T35" fmla="*/ 6016 h 6183"/>
                <a:gd name="T36" fmla="*/ 3308 w 5715"/>
                <a:gd name="T37" fmla="*/ 6110 h 6183"/>
                <a:gd name="T38" fmla="*/ 3085 w 5715"/>
                <a:gd name="T39" fmla="*/ 6164 h 6183"/>
                <a:gd name="T40" fmla="*/ 2856 w 5715"/>
                <a:gd name="T41" fmla="*/ 6183 h 6183"/>
                <a:gd name="T42" fmla="*/ 2629 w 5715"/>
                <a:gd name="T43" fmla="*/ 6164 h 6183"/>
                <a:gd name="T44" fmla="*/ 2406 w 5715"/>
                <a:gd name="T45" fmla="*/ 6110 h 6183"/>
                <a:gd name="T46" fmla="*/ 2192 w 5715"/>
                <a:gd name="T47" fmla="*/ 6016 h 6183"/>
                <a:gd name="T48" fmla="*/ 645 w 5715"/>
                <a:gd name="T49" fmla="*/ 5023 h 6183"/>
                <a:gd name="T50" fmla="*/ 458 w 5715"/>
                <a:gd name="T51" fmla="*/ 4879 h 6183"/>
                <a:gd name="T52" fmla="*/ 298 w 5715"/>
                <a:gd name="T53" fmla="*/ 4708 h 6183"/>
                <a:gd name="T54" fmla="*/ 171 w 5715"/>
                <a:gd name="T55" fmla="*/ 4515 h 6183"/>
                <a:gd name="T56" fmla="*/ 77 w 5715"/>
                <a:gd name="T57" fmla="*/ 4303 h 6183"/>
                <a:gd name="T58" fmla="*/ 19 w 5715"/>
                <a:gd name="T59" fmla="*/ 4076 h 6183"/>
                <a:gd name="T60" fmla="*/ 0 w 5715"/>
                <a:gd name="T61" fmla="*/ 3839 h 6183"/>
                <a:gd name="T62" fmla="*/ 4 w 5715"/>
                <a:gd name="T63" fmla="*/ 2224 h 6183"/>
                <a:gd name="T64" fmla="*/ 43 w 5715"/>
                <a:gd name="T65" fmla="*/ 1993 h 6183"/>
                <a:gd name="T66" fmla="*/ 120 w 5715"/>
                <a:gd name="T67" fmla="*/ 1774 h 6183"/>
                <a:gd name="T68" fmla="*/ 231 w 5715"/>
                <a:gd name="T69" fmla="*/ 1569 h 6183"/>
                <a:gd name="T70" fmla="*/ 375 w 5715"/>
                <a:gd name="T71" fmla="*/ 1387 h 6183"/>
                <a:gd name="T72" fmla="*/ 548 w 5715"/>
                <a:gd name="T73" fmla="*/ 1228 h 6183"/>
                <a:gd name="T74" fmla="*/ 2089 w 5715"/>
                <a:gd name="T75" fmla="*/ 227 h 6183"/>
                <a:gd name="T76" fmla="*/ 2297 w 5715"/>
                <a:gd name="T77" fmla="*/ 117 h 6183"/>
                <a:gd name="T78" fmla="*/ 2517 w 5715"/>
                <a:gd name="T79" fmla="*/ 42 h 6183"/>
                <a:gd name="T80" fmla="*/ 2742 w 5715"/>
                <a:gd name="T81" fmla="*/ 6 h 6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15" h="6183">
                  <a:moveTo>
                    <a:pt x="2856" y="0"/>
                  </a:moveTo>
                  <a:lnTo>
                    <a:pt x="2971" y="6"/>
                  </a:lnTo>
                  <a:lnTo>
                    <a:pt x="3085" y="19"/>
                  </a:lnTo>
                  <a:lnTo>
                    <a:pt x="3198" y="42"/>
                  </a:lnTo>
                  <a:lnTo>
                    <a:pt x="3308" y="74"/>
                  </a:lnTo>
                  <a:lnTo>
                    <a:pt x="3417" y="117"/>
                  </a:lnTo>
                  <a:lnTo>
                    <a:pt x="3522" y="167"/>
                  </a:lnTo>
                  <a:lnTo>
                    <a:pt x="3625" y="227"/>
                  </a:lnTo>
                  <a:lnTo>
                    <a:pt x="5069" y="1160"/>
                  </a:lnTo>
                  <a:lnTo>
                    <a:pt x="5167" y="1228"/>
                  </a:lnTo>
                  <a:lnTo>
                    <a:pt x="5257" y="1304"/>
                  </a:lnTo>
                  <a:lnTo>
                    <a:pt x="5340" y="1387"/>
                  </a:lnTo>
                  <a:lnTo>
                    <a:pt x="5416" y="1475"/>
                  </a:lnTo>
                  <a:lnTo>
                    <a:pt x="5484" y="1569"/>
                  </a:lnTo>
                  <a:lnTo>
                    <a:pt x="5544" y="1668"/>
                  </a:lnTo>
                  <a:lnTo>
                    <a:pt x="5595" y="1774"/>
                  </a:lnTo>
                  <a:lnTo>
                    <a:pt x="5638" y="1882"/>
                  </a:lnTo>
                  <a:lnTo>
                    <a:pt x="5671" y="1993"/>
                  </a:lnTo>
                  <a:lnTo>
                    <a:pt x="5696" y="2108"/>
                  </a:lnTo>
                  <a:lnTo>
                    <a:pt x="5711" y="2224"/>
                  </a:lnTo>
                  <a:lnTo>
                    <a:pt x="5715" y="2344"/>
                  </a:lnTo>
                  <a:lnTo>
                    <a:pt x="5715" y="3839"/>
                  </a:lnTo>
                  <a:lnTo>
                    <a:pt x="5711" y="3960"/>
                  </a:lnTo>
                  <a:lnTo>
                    <a:pt x="5696" y="4076"/>
                  </a:lnTo>
                  <a:lnTo>
                    <a:pt x="5671" y="4190"/>
                  </a:lnTo>
                  <a:lnTo>
                    <a:pt x="5638" y="4303"/>
                  </a:lnTo>
                  <a:lnTo>
                    <a:pt x="5595" y="4410"/>
                  </a:lnTo>
                  <a:lnTo>
                    <a:pt x="5544" y="4515"/>
                  </a:lnTo>
                  <a:lnTo>
                    <a:pt x="5484" y="4614"/>
                  </a:lnTo>
                  <a:lnTo>
                    <a:pt x="5416" y="4708"/>
                  </a:lnTo>
                  <a:lnTo>
                    <a:pt x="5340" y="4796"/>
                  </a:lnTo>
                  <a:lnTo>
                    <a:pt x="5257" y="4879"/>
                  </a:lnTo>
                  <a:lnTo>
                    <a:pt x="5167" y="4956"/>
                  </a:lnTo>
                  <a:lnTo>
                    <a:pt x="5069" y="5023"/>
                  </a:lnTo>
                  <a:lnTo>
                    <a:pt x="3625" y="5958"/>
                  </a:lnTo>
                  <a:lnTo>
                    <a:pt x="3522" y="6016"/>
                  </a:lnTo>
                  <a:lnTo>
                    <a:pt x="3417" y="6069"/>
                  </a:lnTo>
                  <a:lnTo>
                    <a:pt x="3308" y="6110"/>
                  </a:lnTo>
                  <a:lnTo>
                    <a:pt x="3198" y="6142"/>
                  </a:lnTo>
                  <a:lnTo>
                    <a:pt x="3085" y="6164"/>
                  </a:lnTo>
                  <a:lnTo>
                    <a:pt x="2971" y="6179"/>
                  </a:lnTo>
                  <a:lnTo>
                    <a:pt x="2856" y="6183"/>
                  </a:lnTo>
                  <a:lnTo>
                    <a:pt x="2742" y="6179"/>
                  </a:lnTo>
                  <a:lnTo>
                    <a:pt x="2629" y="6164"/>
                  </a:lnTo>
                  <a:lnTo>
                    <a:pt x="2517" y="6142"/>
                  </a:lnTo>
                  <a:lnTo>
                    <a:pt x="2406" y="6110"/>
                  </a:lnTo>
                  <a:lnTo>
                    <a:pt x="2297" y="6069"/>
                  </a:lnTo>
                  <a:lnTo>
                    <a:pt x="2192" y="6016"/>
                  </a:lnTo>
                  <a:lnTo>
                    <a:pt x="2089" y="5958"/>
                  </a:lnTo>
                  <a:lnTo>
                    <a:pt x="645" y="5023"/>
                  </a:lnTo>
                  <a:lnTo>
                    <a:pt x="548" y="4956"/>
                  </a:lnTo>
                  <a:lnTo>
                    <a:pt x="458" y="4879"/>
                  </a:lnTo>
                  <a:lnTo>
                    <a:pt x="375" y="4796"/>
                  </a:lnTo>
                  <a:lnTo>
                    <a:pt x="298" y="4708"/>
                  </a:lnTo>
                  <a:lnTo>
                    <a:pt x="231" y="4614"/>
                  </a:lnTo>
                  <a:lnTo>
                    <a:pt x="171" y="4515"/>
                  </a:lnTo>
                  <a:lnTo>
                    <a:pt x="120" y="4410"/>
                  </a:lnTo>
                  <a:lnTo>
                    <a:pt x="77" y="4303"/>
                  </a:lnTo>
                  <a:lnTo>
                    <a:pt x="43" y="4190"/>
                  </a:lnTo>
                  <a:lnTo>
                    <a:pt x="19" y="4076"/>
                  </a:lnTo>
                  <a:lnTo>
                    <a:pt x="4" y="3960"/>
                  </a:lnTo>
                  <a:lnTo>
                    <a:pt x="0" y="3839"/>
                  </a:lnTo>
                  <a:lnTo>
                    <a:pt x="0" y="2344"/>
                  </a:lnTo>
                  <a:lnTo>
                    <a:pt x="4" y="2224"/>
                  </a:lnTo>
                  <a:lnTo>
                    <a:pt x="19" y="2108"/>
                  </a:lnTo>
                  <a:lnTo>
                    <a:pt x="43" y="1993"/>
                  </a:lnTo>
                  <a:lnTo>
                    <a:pt x="77" y="1882"/>
                  </a:lnTo>
                  <a:lnTo>
                    <a:pt x="120" y="1774"/>
                  </a:lnTo>
                  <a:lnTo>
                    <a:pt x="171" y="1668"/>
                  </a:lnTo>
                  <a:lnTo>
                    <a:pt x="231" y="1569"/>
                  </a:lnTo>
                  <a:lnTo>
                    <a:pt x="298" y="1475"/>
                  </a:lnTo>
                  <a:lnTo>
                    <a:pt x="375" y="1387"/>
                  </a:lnTo>
                  <a:lnTo>
                    <a:pt x="458" y="1304"/>
                  </a:lnTo>
                  <a:lnTo>
                    <a:pt x="548" y="1228"/>
                  </a:lnTo>
                  <a:lnTo>
                    <a:pt x="645" y="1160"/>
                  </a:lnTo>
                  <a:lnTo>
                    <a:pt x="2089" y="227"/>
                  </a:lnTo>
                  <a:lnTo>
                    <a:pt x="2192" y="167"/>
                  </a:lnTo>
                  <a:lnTo>
                    <a:pt x="2297" y="117"/>
                  </a:lnTo>
                  <a:lnTo>
                    <a:pt x="2406" y="74"/>
                  </a:lnTo>
                  <a:lnTo>
                    <a:pt x="2517" y="42"/>
                  </a:lnTo>
                  <a:lnTo>
                    <a:pt x="2629" y="19"/>
                  </a:lnTo>
                  <a:lnTo>
                    <a:pt x="2742" y="6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462538" y="691438"/>
            <a:ext cx="953993" cy="1032129"/>
            <a:chOff x="5632670" y="2597160"/>
            <a:chExt cx="1347263" cy="1457610"/>
          </a:xfrm>
        </p:grpSpPr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5632670" y="2597160"/>
              <a:ext cx="1347263" cy="1457610"/>
            </a:xfrm>
            <a:custGeom>
              <a:avLst/>
              <a:gdLst>
                <a:gd name="T0" fmla="*/ 2971 w 5715"/>
                <a:gd name="T1" fmla="*/ 6 h 6183"/>
                <a:gd name="T2" fmla="*/ 3198 w 5715"/>
                <a:gd name="T3" fmla="*/ 42 h 6183"/>
                <a:gd name="T4" fmla="*/ 3417 w 5715"/>
                <a:gd name="T5" fmla="*/ 117 h 6183"/>
                <a:gd name="T6" fmla="*/ 3625 w 5715"/>
                <a:gd name="T7" fmla="*/ 227 h 6183"/>
                <a:gd name="T8" fmla="*/ 5167 w 5715"/>
                <a:gd name="T9" fmla="*/ 1228 h 6183"/>
                <a:gd name="T10" fmla="*/ 5340 w 5715"/>
                <a:gd name="T11" fmla="*/ 1387 h 6183"/>
                <a:gd name="T12" fmla="*/ 5484 w 5715"/>
                <a:gd name="T13" fmla="*/ 1569 h 6183"/>
                <a:gd name="T14" fmla="*/ 5595 w 5715"/>
                <a:gd name="T15" fmla="*/ 1774 h 6183"/>
                <a:gd name="T16" fmla="*/ 5671 w 5715"/>
                <a:gd name="T17" fmla="*/ 1993 h 6183"/>
                <a:gd name="T18" fmla="*/ 5711 w 5715"/>
                <a:gd name="T19" fmla="*/ 2224 h 6183"/>
                <a:gd name="T20" fmla="*/ 5715 w 5715"/>
                <a:gd name="T21" fmla="*/ 3839 h 6183"/>
                <a:gd name="T22" fmla="*/ 5696 w 5715"/>
                <a:gd name="T23" fmla="*/ 4076 h 6183"/>
                <a:gd name="T24" fmla="*/ 5638 w 5715"/>
                <a:gd name="T25" fmla="*/ 4303 h 6183"/>
                <a:gd name="T26" fmla="*/ 5544 w 5715"/>
                <a:gd name="T27" fmla="*/ 4515 h 6183"/>
                <a:gd name="T28" fmla="*/ 5416 w 5715"/>
                <a:gd name="T29" fmla="*/ 4708 h 6183"/>
                <a:gd name="T30" fmla="*/ 5257 w 5715"/>
                <a:gd name="T31" fmla="*/ 4879 h 6183"/>
                <a:gd name="T32" fmla="*/ 5069 w 5715"/>
                <a:gd name="T33" fmla="*/ 5023 h 6183"/>
                <a:gd name="T34" fmla="*/ 3522 w 5715"/>
                <a:gd name="T35" fmla="*/ 6016 h 6183"/>
                <a:gd name="T36" fmla="*/ 3308 w 5715"/>
                <a:gd name="T37" fmla="*/ 6110 h 6183"/>
                <a:gd name="T38" fmla="*/ 3085 w 5715"/>
                <a:gd name="T39" fmla="*/ 6164 h 6183"/>
                <a:gd name="T40" fmla="*/ 2856 w 5715"/>
                <a:gd name="T41" fmla="*/ 6183 h 6183"/>
                <a:gd name="T42" fmla="*/ 2629 w 5715"/>
                <a:gd name="T43" fmla="*/ 6164 h 6183"/>
                <a:gd name="T44" fmla="*/ 2406 w 5715"/>
                <a:gd name="T45" fmla="*/ 6110 h 6183"/>
                <a:gd name="T46" fmla="*/ 2192 w 5715"/>
                <a:gd name="T47" fmla="*/ 6016 h 6183"/>
                <a:gd name="T48" fmla="*/ 645 w 5715"/>
                <a:gd name="T49" fmla="*/ 5023 h 6183"/>
                <a:gd name="T50" fmla="*/ 458 w 5715"/>
                <a:gd name="T51" fmla="*/ 4879 h 6183"/>
                <a:gd name="T52" fmla="*/ 298 w 5715"/>
                <a:gd name="T53" fmla="*/ 4708 h 6183"/>
                <a:gd name="T54" fmla="*/ 171 w 5715"/>
                <a:gd name="T55" fmla="*/ 4515 h 6183"/>
                <a:gd name="T56" fmla="*/ 77 w 5715"/>
                <a:gd name="T57" fmla="*/ 4303 h 6183"/>
                <a:gd name="T58" fmla="*/ 19 w 5715"/>
                <a:gd name="T59" fmla="*/ 4076 h 6183"/>
                <a:gd name="T60" fmla="*/ 0 w 5715"/>
                <a:gd name="T61" fmla="*/ 3839 h 6183"/>
                <a:gd name="T62" fmla="*/ 4 w 5715"/>
                <a:gd name="T63" fmla="*/ 2224 h 6183"/>
                <a:gd name="T64" fmla="*/ 43 w 5715"/>
                <a:gd name="T65" fmla="*/ 1993 h 6183"/>
                <a:gd name="T66" fmla="*/ 120 w 5715"/>
                <a:gd name="T67" fmla="*/ 1774 h 6183"/>
                <a:gd name="T68" fmla="*/ 231 w 5715"/>
                <a:gd name="T69" fmla="*/ 1569 h 6183"/>
                <a:gd name="T70" fmla="*/ 375 w 5715"/>
                <a:gd name="T71" fmla="*/ 1387 h 6183"/>
                <a:gd name="T72" fmla="*/ 548 w 5715"/>
                <a:gd name="T73" fmla="*/ 1228 h 6183"/>
                <a:gd name="T74" fmla="*/ 2089 w 5715"/>
                <a:gd name="T75" fmla="*/ 227 h 6183"/>
                <a:gd name="T76" fmla="*/ 2297 w 5715"/>
                <a:gd name="T77" fmla="*/ 117 h 6183"/>
                <a:gd name="T78" fmla="*/ 2517 w 5715"/>
                <a:gd name="T79" fmla="*/ 42 h 6183"/>
                <a:gd name="T80" fmla="*/ 2742 w 5715"/>
                <a:gd name="T81" fmla="*/ 6 h 6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15" h="6183">
                  <a:moveTo>
                    <a:pt x="2856" y="0"/>
                  </a:moveTo>
                  <a:lnTo>
                    <a:pt x="2971" y="6"/>
                  </a:lnTo>
                  <a:lnTo>
                    <a:pt x="3085" y="19"/>
                  </a:lnTo>
                  <a:lnTo>
                    <a:pt x="3198" y="42"/>
                  </a:lnTo>
                  <a:lnTo>
                    <a:pt x="3308" y="74"/>
                  </a:lnTo>
                  <a:lnTo>
                    <a:pt x="3417" y="117"/>
                  </a:lnTo>
                  <a:lnTo>
                    <a:pt x="3522" y="167"/>
                  </a:lnTo>
                  <a:lnTo>
                    <a:pt x="3625" y="227"/>
                  </a:lnTo>
                  <a:lnTo>
                    <a:pt x="5069" y="1160"/>
                  </a:lnTo>
                  <a:lnTo>
                    <a:pt x="5167" y="1228"/>
                  </a:lnTo>
                  <a:lnTo>
                    <a:pt x="5257" y="1304"/>
                  </a:lnTo>
                  <a:lnTo>
                    <a:pt x="5340" y="1387"/>
                  </a:lnTo>
                  <a:lnTo>
                    <a:pt x="5416" y="1475"/>
                  </a:lnTo>
                  <a:lnTo>
                    <a:pt x="5484" y="1569"/>
                  </a:lnTo>
                  <a:lnTo>
                    <a:pt x="5544" y="1668"/>
                  </a:lnTo>
                  <a:lnTo>
                    <a:pt x="5595" y="1774"/>
                  </a:lnTo>
                  <a:lnTo>
                    <a:pt x="5638" y="1882"/>
                  </a:lnTo>
                  <a:lnTo>
                    <a:pt x="5671" y="1993"/>
                  </a:lnTo>
                  <a:lnTo>
                    <a:pt x="5696" y="2108"/>
                  </a:lnTo>
                  <a:lnTo>
                    <a:pt x="5711" y="2224"/>
                  </a:lnTo>
                  <a:lnTo>
                    <a:pt x="5715" y="2344"/>
                  </a:lnTo>
                  <a:lnTo>
                    <a:pt x="5715" y="3839"/>
                  </a:lnTo>
                  <a:lnTo>
                    <a:pt x="5711" y="3960"/>
                  </a:lnTo>
                  <a:lnTo>
                    <a:pt x="5696" y="4076"/>
                  </a:lnTo>
                  <a:lnTo>
                    <a:pt x="5671" y="4190"/>
                  </a:lnTo>
                  <a:lnTo>
                    <a:pt x="5638" y="4303"/>
                  </a:lnTo>
                  <a:lnTo>
                    <a:pt x="5595" y="4410"/>
                  </a:lnTo>
                  <a:lnTo>
                    <a:pt x="5544" y="4515"/>
                  </a:lnTo>
                  <a:lnTo>
                    <a:pt x="5484" y="4614"/>
                  </a:lnTo>
                  <a:lnTo>
                    <a:pt x="5416" y="4708"/>
                  </a:lnTo>
                  <a:lnTo>
                    <a:pt x="5340" y="4796"/>
                  </a:lnTo>
                  <a:lnTo>
                    <a:pt x="5257" y="4879"/>
                  </a:lnTo>
                  <a:lnTo>
                    <a:pt x="5167" y="4956"/>
                  </a:lnTo>
                  <a:lnTo>
                    <a:pt x="5069" y="5023"/>
                  </a:lnTo>
                  <a:lnTo>
                    <a:pt x="3625" y="5958"/>
                  </a:lnTo>
                  <a:lnTo>
                    <a:pt x="3522" y="6016"/>
                  </a:lnTo>
                  <a:lnTo>
                    <a:pt x="3417" y="6069"/>
                  </a:lnTo>
                  <a:lnTo>
                    <a:pt x="3308" y="6110"/>
                  </a:lnTo>
                  <a:lnTo>
                    <a:pt x="3198" y="6142"/>
                  </a:lnTo>
                  <a:lnTo>
                    <a:pt x="3085" y="6164"/>
                  </a:lnTo>
                  <a:lnTo>
                    <a:pt x="2971" y="6179"/>
                  </a:lnTo>
                  <a:lnTo>
                    <a:pt x="2856" y="6183"/>
                  </a:lnTo>
                  <a:lnTo>
                    <a:pt x="2742" y="6179"/>
                  </a:lnTo>
                  <a:lnTo>
                    <a:pt x="2629" y="6164"/>
                  </a:lnTo>
                  <a:lnTo>
                    <a:pt x="2517" y="6142"/>
                  </a:lnTo>
                  <a:lnTo>
                    <a:pt x="2406" y="6110"/>
                  </a:lnTo>
                  <a:lnTo>
                    <a:pt x="2297" y="6069"/>
                  </a:lnTo>
                  <a:lnTo>
                    <a:pt x="2192" y="6016"/>
                  </a:lnTo>
                  <a:lnTo>
                    <a:pt x="2089" y="5958"/>
                  </a:lnTo>
                  <a:lnTo>
                    <a:pt x="645" y="5023"/>
                  </a:lnTo>
                  <a:lnTo>
                    <a:pt x="548" y="4956"/>
                  </a:lnTo>
                  <a:lnTo>
                    <a:pt x="458" y="4879"/>
                  </a:lnTo>
                  <a:lnTo>
                    <a:pt x="375" y="4796"/>
                  </a:lnTo>
                  <a:lnTo>
                    <a:pt x="298" y="4708"/>
                  </a:lnTo>
                  <a:lnTo>
                    <a:pt x="231" y="4614"/>
                  </a:lnTo>
                  <a:lnTo>
                    <a:pt x="171" y="4515"/>
                  </a:lnTo>
                  <a:lnTo>
                    <a:pt x="120" y="4410"/>
                  </a:lnTo>
                  <a:lnTo>
                    <a:pt x="77" y="4303"/>
                  </a:lnTo>
                  <a:lnTo>
                    <a:pt x="43" y="4190"/>
                  </a:lnTo>
                  <a:lnTo>
                    <a:pt x="19" y="4076"/>
                  </a:lnTo>
                  <a:lnTo>
                    <a:pt x="4" y="3960"/>
                  </a:lnTo>
                  <a:lnTo>
                    <a:pt x="0" y="3839"/>
                  </a:lnTo>
                  <a:lnTo>
                    <a:pt x="0" y="2344"/>
                  </a:lnTo>
                  <a:lnTo>
                    <a:pt x="4" y="2224"/>
                  </a:lnTo>
                  <a:lnTo>
                    <a:pt x="19" y="2108"/>
                  </a:lnTo>
                  <a:lnTo>
                    <a:pt x="43" y="1993"/>
                  </a:lnTo>
                  <a:lnTo>
                    <a:pt x="77" y="1882"/>
                  </a:lnTo>
                  <a:lnTo>
                    <a:pt x="120" y="1774"/>
                  </a:lnTo>
                  <a:lnTo>
                    <a:pt x="171" y="1668"/>
                  </a:lnTo>
                  <a:lnTo>
                    <a:pt x="231" y="1569"/>
                  </a:lnTo>
                  <a:lnTo>
                    <a:pt x="298" y="1475"/>
                  </a:lnTo>
                  <a:lnTo>
                    <a:pt x="375" y="1387"/>
                  </a:lnTo>
                  <a:lnTo>
                    <a:pt x="458" y="1304"/>
                  </a:lnTo>
                  <a:lnTo>
                    <a:pt x="548" y="1228"/>
                  </a:lnTo>
                  <a:lnTo>
                    <a:pt x="645" y="1160"/>
                  </a:lnTo>
                  <a:lnTo>
                    <a:pt x="2089" y="227"/>
                  </a:lnTo>
                  <a:lnTo>
                    <a:pt x="2192" y="167"/>
                  </a:lnTo>
                  <a:lnTo>
                    <a:pt x="2297" y="117"/>
                  </a:lnTo>
                  <a:lnTo>
                    <a:pt x="2406" y="74"/>
                  </a:lnTo>
                  <a:lnTo>
                    <a:pt x="2517" y="42"/>
                  </a:lnTo>
                  <a:lnTo>
                    <a:pt x="2629" y="19"/>
                  </a:lnTo>
                  <a:lnTo>
                    <a:pt x="2742" y="6"/>
                  </a:lnTo>
                  <a:lnTo>
                    <a:pt x="2856" y="0"/>
                  </a:lnTo>
                  <a:close/>
                </a:path>
              </a:pathLst>
            </a:custGeom>
            <a:blipFill>
              <a:blip r:embed="rId3"/>
              <a:stretch>
                <a:fillRect l="-14000" r="-9000"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5864090" y="2851300"/>
              <a:ext cx="884421" cy="956859"/>
            </a:xfrm>
            <a:custGeom>
              <a:avLst/>
              <a:gdLst>
                <a:gd name="T0" fmla="*/ 2971 w 5715"/>
                <a:gd name="T1" fmla="*/ 6 h 6183"/>
                <a:gd name="T2" fmla="*/ 3198 w 5715"/>
                <a:gd name="T3" fmla="*/ 42 h 6183"/>
                <a:gd name="T4" fmla="*/ 3417 w 5715"/>
                <a:gd name="T5" fmla="*/ 117 h 6183"/>
                <a:gd name="T6" fmla="*/ 3625 w 5715"/>
                <a:gd name="T7" fmla="*/ 227 h 6183"/>
                <a:gd name="T8" fmla="*/ 5167 w 5715"/>
                <a:gd name="T9" fmla="*/ 1228 h 6183"/>
                <a:gd name="T10" fmla="*/ 5340 w 5715"/>
                <a:gd name="T11" fmla="*/ 1387 h 6183"/>
                <a:gd name="T12" fmla="*/ 5484 w 5715"/>
                <a:gd name="T13" fmla="*/ 1569 h 6183"/>
                <a:gd name="T14" fmla="*/ 5595 w 5715"/>
                <a:gd name="T15" fmla="*/ 1774 h 6183"/>
                <a:gd name="T16" fmla="*/ 5671 w 5715"/>
                <a:gd name="T17" fmla="*/ 1993 h 6183"/>
                <a:gd name="T18" fmla="*/ 5711 w 5715"/>
                <a:gd name="T19" fmla="*/ 2224 h 6183"/>
                <a:gd name="T20" fmla="*/ 5715 w 5715"/>
                <a:gd name="T21" fmla="*/ 3839 h 6183"/>
                <a:gd name="T22" fmla="*/ 5696 w 5715"/>
                <a:gd name="T23" fmla="*/ 4076 h 6183"/>
                <a:gd name="T24" fmla="*/ 5638 w 5715"/>
                <a:gd name="T25" fmla="*/ 4303 h 6183"/>
                <a:gd name="T26" fmla="*/ 5544 w 5715"/>
                <a:gd name="T27" fmla="*/ 4515 h 6183"/>
                <a:gd name="T28" fmla="*/ 5416 w 5715"/>
                <a:gd name="T29" fmla="*/ 4708 h 6183"/>
                <a:gd name="T30" fmla="*/ 5257 w 5715"/>
                <a:gd name="T31" fmla="*/ 4879 h 6183"/>
                <a:gd name="T32" fmla="*/ 5069 w 5715"/>
                <a:gd name="T33" fmla="*/ 5023 h 6183"/>
                <a:gd name="T34" fmla="*/ 3522 w 5715"/>
                <a:gd name="T35" fmla="*/ 6016 h 6183"/>
                <a:gd name="T36" fmla="*/ 3308 w 5715"/>
                <a:gd name="T37" fmla="*/ 6110 h 6183"/>
                <a:gd name="T38" fmla="*/ 3085 w 5715"/>
                <a:gd name="T39" fmla="*/ 6164 h 6183"/>
                <a:gd name="T40" fmla="*/ 2856 w 5715"/>
                <a:gd name="T41" fmla="*/ 6183 h 6183"/>
                <a:gd name="T42" fmla="*/ 2629 w 5715"/>
                <a:gd name="T43" fmla="*/ 6164 h 6183"/>
                <a:gd name="T44" fmla="*/ 2406 w 5715"/>
                <a:gd name="T45" fmla="*/ 6110 h 6183"/>
                <a:gd name="T46" fmla="*/ 2192 w 5715"/>
                <a:gd name="T47" fmla="*/ 6016 h 6183"/>
                <a:gd name="T48" fmla="*/ 645 w 5715"/>
                <a:gd name="T49" fmla="*/ 5023 h 6183"/>
                <a:gd name="T50" fmla="*/ 458 w 5715"/>
                <a:gd name="T51" fmla="*/ 4879 h 6183"/>
                <a:gd name="T52" fmla="*/ 298 w 5715"/>
                <a:gd name="T53" fmla="*/ 4708 h 6183"/>
                <a:gd name="T54" fmla="*/ 171 w 5715"/>
                <a:gd name="T55" fmla="*/ 4515 h 6183"/>
                <a:gd name="T56" fmla="*/ 77 w 5715"/>
                <a:gd name="T57" fmla="*/ 4303 h 6183"/>
                <a:gd name="T58" fmla="*/ 19 w 5715"/>
                <a:gd name="T59" fmla="*/ 4076 h 6183"/>
                <a:gd name="T60" fmla="*/ 0 w 5715"/>
                <a:gd name="T61" fmla="*/ 3839 h 6183"/>
                <a:gd name="T62" fmla="*/ 4 w 5715"/>
                <a:gd name="T63" fmla="*/ 2224 h 6183"/>
                <a:gd name="T64" fmla="*/ 43 w 5715"/>
                <a:gd name="T65" fmla="*/ 1993 h 6183"/>
                <a:gd name="T66" fmla="*/ 120 w 5715"/>
                <a:gd name="T67" fmla="*/ 1774 h 6183"/>
                <a:gd name="T68" fmla="*/ 231 w 5715"/>
                <a:gd name="T69" fmla="*/ 1569 h 6183"/>
                <a:gd name="T70" fmla="*/ 375 w 5715"/>
                <a:gd name="T71" fmla="*/ 1387 h 6183"/>
                <a:gd name="T72" fmla="*/ 548 w 5715"/>
                <a:gd name="T73" fmla="*/ 1228 h 6183"/>
                <a:gd name="T74" fmla="*/ 2089 w 5715"/>
                <a:gd name="T75" fmla="*/ 227 h 6183"/>
                <a:gd name="T76" fmla="*/ 2297 w 5715"/>
                <a:gd name="T77" fmla="*/ 117 h 6183"/>
                <a:gd name="T78" fmla="*/ 2517 w 5715"/>
                <a:gd name="T79" fmla="*/ 42 h 6183"/>
                <a:gd name="T80" fmla="*/ 2742 w 5715"/>
                <a:gd name="T81" fmla="*/ 6 h 6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15" h="6183">
                  <a:moveTo>
                    <a:pt x="2856" y="0"/>
                  </a:moveTo>
                  <a:lnTo>
                    <a:pt x="2971" y="6"/>
                  </a:lnTo>
                  <a:lnTo>
                    <a:pt x="3085" y="19"/>
                  </a:lnTo>
                  <a:lnTo>
                    <a:pt x="3198" y="42"/>
                  </a:lnTo>
                  <a:lnTo>
                    <a:pt x="3308" y="74"/>
                  </a:lnTo>
                  <a:lnTo>
                    <a:pt x="3417" y="117"/>
                  </a:lnTo>
                  <a:lnTo>
                    <a:pt x="3522" y="167"/>
                  </a:lnTo>
                  <a:lnTo>
                    <a:pt x="3625" y="227"/>
                  </a:lnTo>
                  <a:lnTo>
                    <a:pt x="5069" y="1160"/>
                  </a:lnTo>
                  <a:lnTo>
                    <a:pt x="5167" y="1228"/>
                  </a:lnTo>
                  <a:lnTo>
                    <a:pt x="5257" y="1304"/>
                  </a:lnTo>
                  <a:lnTo>
                    <a:pt x="5340" y="1387"/>
                  </a:lnTo>
                  <a:lnTo>
                    <a:pt x="5416" y="1475"/>
                  </a:lnTo>
                  <a:lnTo>
                    <a:pt x="5484" y="1569"/>
                  </a:lnTo>
                  <a:lnTo>
                    <a:pt x="5544" y="1668"/>
                  </a:lnTo>
                  <a:lnTo>
                    <a:pt x="5595" y="1774"/>
                  </a:lnTo>
                  <a:lnTo>
                    <a:pt x="5638" y="1882"/>
                  </a:lnTo>
                  <a:lnTo>
                    <a:pt x="5671" y="1993"/>
                  </a:lnTo>
                  <a:lnTo>
                    <a:pt x="5696" y="2108"/>
                  </a:lnTo>
                  <a:lnTo>
                    <a:pt x="5711" y="2224"/>
                  </a:lnTo>
                  <a:lnTo>
                    <a:pt x="5715" y="2344"/>
                  </a:lnTo>
                  <a:lnTo>
                    <a:pt x="5715" y="3839"/>
                  </a:lnTo>
                  <a:lnTo>
                    <a:pt x="5711" y="3960"/>
                  </a:lnTo>
                  <a:lnTo>
                    <a:pt x="5696" y="4076"/>
                  </a:lnTo>
                  <a:lnTo>
                    <a:pt x="5671" y="4190"/>
                  </a:lnTo>
                  <a:lnTo>
                    <a:pt x="5638" y="4303"/>
                  </a:lnTo>
                  <a:lnTo>
                    <a:pt x="5595" y="4410"/>
                  </a:lnTo>
                  <a:lnTo>
                    <a:pt x="5544" y="4515"/>
                  </a:lnTo>
                  <a:lnTo>
                    <a:pt x="5484" y="4614"/>
                  </a:lnTo>
                  <a:lnTo>
                    <a:pt x="5416" y="4708"/>
                  </a:lnTo>
                  <a:lnTo>
                    <a:pt x="5340" y="4796"/>
                  </a:lnTo>
                  <a:lnTo>
                    <a:pt x="5257" y="4879"/>
                  </a:lnTo>
                  <a:lnTo>
                    <a:pt x="5167" y="4956"/>
                  </a:lnTo>
                  <a:lnTo>
                    <a:pt x="5069" y="5023"/>
                  </a:lnTo>
                  <a:lnTo>
                    <a:pt x="3625" y="5958"/>
                  </a:lnTo>
                  <a:lnTo>
                    <a:pt x="3522" y="6016"/>
                  </a:lnTo>
                  <a:lnTo>
                    <a:pt x="3417" y="6069"/>
                  </a:lnTo>
                  <a:lnTo>
                    <a:pt x="3308" y="6110"/>
                  </a:lnTo>
                  <a:lnTo>
                    <a:pt x="3198" y="6142"/>
                  </a:lnTo>
                  <a:lnTo>
                    <a:pt x="3085" y="6164"/>
                  </a:lnTo>
                  <a:lnTo>
                    <a:pt x="2971" y="6179"/>
                  </a:lnTo>
                  <a:lnTo>
                    <a:pt x="2856" y="6183"/>
                  </a:lnTo>
                  <a:lnTo>
                    <a:pt x="2742" y="6179"/>
                  </a:lnTo>
                  <a:lnTo>
                    <a:pt x="2629" y="6164"/>
                  </a:lnTo>
                  <a:lnTo>
                    <a:pt x="2517" y="6142"/>
                  </a:lnTo>
                  <a:lnTo>
                    <a:pt x="2406" y="6110"/>
                  </a:lnTo>
                  <a:lnTo>
                    <a:pt x="2297" y="6069"/>
                  </a:lnTo>
                  <a:lnTo>
                    <a:pt x="2192" y="6016"/>
                  </a:lnTo>
                  <a:lnTo>
                    <a:pt x="2089" y="5958"/>
                  </a:lnTo>
                  <a:lnTo>
                    <a:pt x="645" y="5023"/>
                  </a:lnTo>
                  <a:lnTo>
                    <a:pt x="548" y="4956"/>
                  </a:lnTo>
                  <a:lnTo>
                    <a:pt x="458" y="4879"/>
                  </a:lnTo>
                  <a:lnTo>
                    <a:pt x="375" y="4796"/>
                  </a:lnTo>
                  <a:lnTo>
                    <a:pt x="298" y="4708"/>
                  </a:lnTo>
                  <a:lnTo>
                    <a:pt x="231" y="4614"/>
                  </a:lnTo>
                  <a:lnTo>
                    <a:pt x="171" y="4515"/>
                  </a:lnTo>
                  <a:lnTo>
                    <a:pt x="120" y="4410"/>
                  </a:lnTo>
                  <a:lnTo>
                    <a:pt x="77" y="4303"/>
                  </a:lnTo>
                  <a:lnTo>
                    <a:pt x="43" y="4190"/>
                  </a:lnTo>
                  <a:lnTo>
                    <a:pt x="19" y="4076"/>
                  </a:lnTo>
                  <a:lnTo>
                    <a:pt x="4" y="3960"/>
                  </a:lnTo>
                  <a:lnTo>
                    <a:pt x="0" y="3839"/>
                  </a:lnTo>
                  <a:lnTo>
                    <a:pt x="0" y="2344"/>
                  </a:lnTo>
                  <a:lnTo>
                    <a:pt x="4" y="2224"/>
                  </a:lnTo>
                  <a:lnTo>
                    <a:pt x="19" y="2108"/>
                  </a:lnTo>
                  <a:lnTo>
                    <a:pt x="43" y="1993"/>
                  </a:lnTo>
                  <a:lnTo>
                    <a:pt x="77" y="1882"/>
                  </a:lnTo>
                  <a:lnTo>
                    <a:pt x="120" y="1774"/>
                  </a:lnTo>
                  <a:lnTo>
                    <a:pt x="171" y="1668"/>
                  </a:lnTo>
                  <a:lnTo>
                    <a:pt x="231" y="1569"/>
                  </a:lnTo>
                  <a:lnTo>
                    <a:pt x="298" y="1475"/>
                  </a:lnTo>
                  <a:lnTo>
                    <a:pt x="375" y="1387"/>
                  </a:lnTo>
                  <a:lnTo>
                    <a:pt x="458" y="1304"/>
                  </a:lnTo>
                  <a:lnTo>
                    <a:pt x="548" y="1228"/>
                  </a:lnTo>
                  <a:lnTo>
                    <a:pt x="645" y="1160"/>
                  </a:lnTo>
                  <a:lnTo>
                    <a:pt x="2089" y="227"/>
                  </a:lnTo>
                  <a:lnTo>
                    <a:pt x="2192" y="167"/>
                  </a:lnTo>
                  <a:lnTo>
                    <a:pt x="2297" y="117"/>
                  </a:lnTo>
                  <a:lnTo>
                    <a:pt x="2406" y="74"/>
                  </a:lnTo>
                  <a:lnTo>
                    <a:pt x="2517" y="42"/>
                  </a:lnTo>
                  <a:lnTo>
                    <a:pt x="2629" y="19"/>
                  </a:lnTo>
                  <a:lnTo>
                    <a:pt x="2742" y="6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033132" y="4516357"/>
            <a:ext cx="1736603" cy="1878838"/>
            <a:chOff x="5578596" y="4518407"/>
            <a:chExt cx="1736603" cy="1878838"/>
          </a:xfrm>
        </p:grpSpPr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5578596" y="4518407"/>
              <a:ext cx="1736603" cy="1878838"/>
            </a:xfrm>
            <a:custGeom>
              <a:avLst/>
              <a:gdLst>
                <a:gd name="T0" fmla="*/ 2971 w 5715"/>
                <a:gd name="T1" fmla="*/ 6 h 6183"/>
                <a:gd name="T2" fmla="*/ 3198 w 5715"/>
                <a:gd name="T3" fmla="*/ 42 h 6183"/>
                <a:gd name="T4" fmla="*/ 3417 w 5715"/>
                <a:gd name="T5" fmla="*/ 117 h 6183"/>
                <a:gd name="T6" fmla="*/ 3625 w 5715"/>
                <a:gd name="T7" fmla="*/ 227 h 6183"/>
                <a:gd name="T8" fmla="*/ 5167 w 5715"/>
                <a:gd name="T9" fmla="*/ 1228 h 6183"/>
                <a:gd name="T10" fmla="*/ 5340 w 5715"/>
                <a:gd name="T11" fmla="*/ 1387 h 6183"/>
                <a:gd name="T12" fmla="*/ 5484 w 5715"/>
                <a:gd name="T13" fmla="*/ 1569 h 6183"/>
                <a:gd name="T14" fmla="*/ 5595 w 5715"/>
                <a:gd name="T15" fmla="*/ 1774 h 6183"/>
                <a:gd name="T16" fmla="*/ 5671 w 5715"/>
                <a:gd name="T17" fmla="*/ 1993 h 6183"/>
                <a:gd name="T18" fmla="*/ 5711 w 5715"/>
                <a:gd name="T19" fmla="*/ 2224 h 6183"/>
                <a:gd name="T20" fmla="*/ 5715 w 5715"/>
                <a:gd name="T21" fmla="*/ 3839 h 6183"/>
                <a:gd name="T22" fmla="*/ 5696 w 5715"/>
                <a:gd name="T23" fmla="*/ 4076 h 6183"/>
                <a:gd name="T24" fmla="*/ 5638 w 5715"/>
                <a:gd name="T25" fmla="*/ 4303 h 6183"/>
                <a:gd name="T26" fmla="*/ 5544 w 5715"/>
                <a:gd name="T27" fmla="*/ 4515 h 6183"/>
                <a:gd name="T28" fmla="*/ 5416 w 5715"/>
                <a:gd name="T29" fmla="*/ 4708 h 6183"/>
                <a:gd name="T30" fmla="*/ 5257 w 5715"/>
                <a:gd name="T31" fmla="*/ 4879 h 6183"/>
                <a:gd name="T32" fmla="*/ 5069 w 5715"/>
                <a:gd name="T33" fmla="*/ 5023 h 6183"/>
                <a:gd name="T34" fmla="*/ 3522 w 5715"/>
                <a:gd name="T35" fmla="*/ 6016 h 6183"/>
                <a:gd name="T36" fmla="*/ 3308 w 5715"/>
                <a:gd name="T37" fmla="*/ 6110 h 6183"/>
                <a:gd name="T38" fmla="*/ 3085 w 5715"/>
                <a:gd name="T39" fmla="*/ 6164 h 6183"/>
                <a:gd name="T40" fmla="*/ 2856 w 5715"/>
                <a:gd name="T41" fmla="*/ 6183 h 6183"/>
                <a:gd name="T42" fmla="*/ 2629 w 5715"/>
                <a:gd name="T43" fmla="*/ 6164 h 6183"/>
                <a:gd name="T44" fmla="*/ 2406 w 5715"/>
                <a:gd name="T45" fmla="*/ 6110 h 6183"/>
                <a:gd name="T46" fmla="*/ 2192 w 5715"/>
                <a:gd name="T47" fmla="*/ 6016 h 6183"/>
                <a:gd name="T48" fmla="*/ 645 w 5715"/>
                <a:gd name="T49" fmla="*/ 5023 h 6183"/>
                <a:gd name="T50" fmla="*/ 458 w 5715"/>
                <a:gd name="T51" fmla="*/ 4879 h 6183"/>
                <a:gd name="T52" fmla="*/ 298 w 5715"/>
                <a:gd name="T53" fmla="*/ 4708 h 6183"/>
                <a:gd name="T54" fmla="*/ 171 w 5715"/>
                <a:gd name="T55" fmla="*/ 4515 h 6183"/>
                <a:gd name="T56" fmla="*/ 77 w 5715"/>
                <a:gd name="T57" fmla="*/ 4303 h 6183"/>
                <a:gd name="T58" fmla="*/ 19 w 5715"/>
                <a:gd name="T59" fmla="*/ 4076 h 6183"/>
                <a:gd name="T60" fmla="*/ 0 w 5715"/>
                <a:gd name="T61" fmla="*/ 3839 h 6183"/>
                <a:gd name="T62" fmla="*/ 4 w 5715"/>
                <a:gd name="T63" fmla="*/ 2224 h 6183"/>
                <a:gd name="T64" fmla="*/ 43 w 5715"/>
                <a:gd name="T65" fmla="*/ 1993 h 6183"/>
                <a:gd name="T66" fmla="*/ 120 w 5715"/>
                <a:gd name="T67" fmla="*/ 1774 h 6183"/>
                <a:gd name="T68" fmla="*/ 231 w 5715"/>
                <a:gd name="T69" fmla="*/ 1569 h 6183"/>
                <a:gd name="T70" fmla="*/ 375 w 5715"/>
                <a:gd name="T71" fmla="*/ 1387 h 6183"/>
                <a:gd name="T72" fmla="*/ 548 w 5715"/>
                <a:gd name="T73" fmla="*/ 1228 h 6183"/>
                <a:gd name="T74" fmla="*/ 2089 w 5715"/>
                <a:gd name="T75" fmla="*/ 227 h 6183"/>
                <a:gd name="T76" fmla="*/ 2297 w 5715"/>
                <a:gd name="T77" fmla="*/ 117 h 6183"/>
                <a:gd name="T78" fmla="*/ 2517 w 5715"/>
                <a:gd name="T79" fmla="*/ 42 h 6183"/>
                <a:gd name="T80" fmla="*/ 2742 w 5715"/>
                <a:gd name="T81" fmla="*/ 6 h 6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15" h="6183">
                  <a:moveTo>
                    <a:pt x="2856" y="0"/>
                  </a:moveTo>
                  <a:lnTo>
                    <a:pt x="2971" y="6"/>
                  </a:lnTo>
                  <a:lnTo>
                    <a:pt x="3085" y="19"/>
                  </a:lnTo>
                  <a:lnTo>
                    <a:pt x="3198" y="42"/>
                  </a:lnTo>
                  <a:lnTo>
                    <a:pt x="3308" y="74"/>
                  </a:lnTo>
                  <a:lnTo>
                    <a:pt x="3417" y="117"/>
                  </a:lnTo>
                  <a:lnTo>
                    <a:pt x="3522" y="167"/>
                  </a:lnTo>
                  <a:lnTo>
                    <a:pt x="3625" y="227"/>
                  </a:lnTo>
                  <a:lnTo>
                    <a:pt x="5069" y="1160"/>
                  </a:lnTo>
                  <a:lnTo>
                    <a:pt x="5167" y="1228"/>
                  </a:lnTo>
                  <a:lnTo>
                    <a:pt x="5257" y="1304"/>
                  </a:lnTo>
                  <a:lnTo>
                    <a:pt x="5340" y="1387"/>
                  </a:lnTo>
                  <a:lnTo>
                    <a:pt x="5416" y="1475"/>
                  </a:lnTo>
                  <a:lnTo>
                    <a:pt x="5484" y="1569"/>
                  </a:lnTo>
                  <a:lnTo>
                    <a:pt x="5544" y="1668"/>
                  </a:lnTo>
                  <a:lnTo>
                    <a:pt x="5595" y="1774"/>
                  </a:lnTo>
                  <a:lnTo>
                    <a:pt x="5638" y="1882"/>
                  </a:lnTo>
                  <a:lnTo>
                    <a:pt x="5671" y="1993"/>
                  </a:lnTo>
                  <a:lnTo>
                    <a:pt x="5696" y="2108"/>
                  </a:lnTo>
                  <a:lnTo>
                    <a:pt x="5711" y="2224"/>
                  </a:lnTo>
                  <a:lnTo>
                    <a:pt x="5715" y="2344"/>
                  </a:lnTo>
                  <a:lnTo>
                    <a:pt x="5715" y="3839"/>
                  </a:lnTo>
                  <a:lnTo>
                    <a:pt x="5711" y="3960"/>
                  </a:lnTo>
                  <a:lnTo>
                    <a:pt x="5696" y="4076"/>
                  </a:lnTo>
                  <a:lnTo>
                    <a:pt x="5671" y="4190"/>
                  </a:lnTo>
                  <a:lnTo>
                    <a:pt x="5638" y="4303"/>
                  </a:lnTo>
                  <a:lnTo>
                    <a:pt x="5595" y="4410"/>
                  </a:lnTo>
                  <a:lnTo>
                    <a:pt x="5544" y="4515"/>
                  </a:lnTo>
                  <a:lnTo>
                    <a:pt x="5484" y="4614"/>
                  </a:lnTo>
                  <a:lnTo>
                    <a:pt x="5416" y="4708"/>
                  </a:lnTo>
                  <a:lnTo>
                    <a:pt x="5340" y="4796"/>
                  </a:lnTo>
                  <a:lnTo>
                    <a:pt x="5257" y="4879"/>
                  </a:lnTo>
                  <a:lnTo>
                    <a:pt x="5167" y="4956"/>
                  </a:lnTo>
                  <a:lnTo>
                    <a:pt x="5069" y="5023"/>
                  </a:lnTo>
                  <a:lnTo>
                    <a:pt x="3625" y="5958"/>
                  </a:lnTo>
                  <a:lnTo>
                    <a:pt x="3522" y="6016"/>
                  </a:lnTo>
                  <a:lnTo>
                    <a:pt x="3417" y="6069"/>
                  </a:lnTo>
                  <a:lnTo>
                    <a:pt x="3308" y="6110"/>
                  </a:lnTo>
                  <a:lnTo>
                    <a:pt x="3198" y="6142"/>
                  </a:lnTo>
                  <a:lnTo>
                    <a:pt x="3085" y="6164"/>
                  </a:lnTo>
                  <a:lnTo>
                    <a:pt x="2971" y="6179"/>
                  </a:lnTo>
                  <a:lnTo>
                    <a:pt x="2856" y="6183"/>
                  </a:lnTo>
                  <a:lnTo>
                    <a:pt x="2742" y="6179"/>
                  </a:lnTo>
                  <a:lnTo>
                    <a:pt x="2629" y="6164"/>
                  </a:lnTo>
                  <a:lnTo>
                    <a:pt x="2517" y="6142"/>
                  </a:lnTo>
                  <a:lnTo>
                    <a:pt x="2406" y="6110"/>
                  </a:lnTo>
                  <a:lnTo>
                    <a:pt x="2297" y="6069"/>
                  </a:lnTo>
                  <a:lnTo>
                    <a:pt x="2192" y="6016"/>
                  </a:lnTo>
                  <a:lnTo>
                    <a:pt x="2089" y="5958"/>
                  </a:lnTo>
                  <a:lnTo>
                    <a:pt x="645" y="5023"/>
                  </a:lnTo>
                  <a:lnTo>
                    <a:pt x="548" y="4956"/>
                  </a:lnTo>
                  <a:lnTo>
                    <a:pt x="458" y="4879"/>
                  </a:lnTo>
                  <a:lnTo>
                    <a:pt x="375" y="4796"/>
                  </a:lnTo>
                  <a:lnTo>
                    <a:pt x="298" y="4708"/>
                  </a:lnTo>
                  <a:lnTo>
                    <a:pt x="231" y="4614"/>
                  </a:lnTo>
                  <a:lnTo>
                    <a:pt x="171" y="4515"/>
                  </a:lnTo>
                  <a:lnTo>
                    <a:pt x="120" y="4410"/>
                  </a:lnTo>
                  <a:lnTo>
                    <a:pt x="77" y="4303"/>
                  </a:lnTo>
                  <a:lnTo>
                    <a:pt x="43" y="4190"/>
                  </a:lnTo>
                  <a:lnTo>
                    <a:pt x="19" y="4076"/>
                  </a:lnTo>
                  <a:lnTo>
                    <a:pt x="4" y="3960"/>
                  </a:lnTo>
                  <a:lnTo>
                    <a:pt x="0" y="3839"/>
                  </a:lnTo>
                  <a:lnTo>
                    <a:pt x="0" y="2344"/>
                  </a:lnTo>
                  <a:lnTo>
                    <a:pt x="4" y="2224"/>
                  </a:lnTo>
                  <a:lnTo>
                    <a:pt x="19" y="2108"/>
                  </a:lnTo>
                  <a:lnTo>
                    <a:pt x="43" y="1993"/>
                  </a:lnTo>
                  <a:lnTo>
                    <a:pt x="77" y="1882"/>
                  </a:lnTo>
                  <a:lnTo>
                    <a:pt x="120" y="1774"/>
                  </a:lnTo>
                  <a:lnTo>
                    <a:pt x="171" y="1668"/>
                  </a:lnTo>
                  <a:lnTo>
                    <a:pt x="231" y="1569"/>
                  </a:lnTo>
                  <a:lnTo>
                    <a:pt x="298" y="1475"/>
                  </a:lnTo>
                  <a:lnTo>
                    <a:pt x="375" y="1387"/>
                  </a:lnTo>
                  <a:lnTo>
                    <a:pt x="458" y="1304"/>
                  </a:lnTo>
                  <a:lnTo>
                    <a:pt x="548" y="1228"/>
                  </a:lnTo>
                  <a:lnTo>
                    <a:pt x="645" y="1160"/>
                  </a:lnTo>
                  <a:lnTo>
                    <a:pt x="2089" y="227"/>
                  </a:lnTo>
                  <a:lnTo>
                    <a:pt x="2192" y="167"/>
                  </a:lnTo>
                  <a:lnTo>
                    <a:pt x="2297" y="117"/>
                  </a:lnTo>
                  <a:lnTo>
                    <a:pt x="2406" y="74"/>
                  </a:lnTo>
                  <a:lnTo>
                    <a:pt x="2517" y="42"/>
                  </a:lnTo>
                  <a:lnTo>
                    <a:pt x="2629" y="19"/>
                  </a:lnTo>
                  <a:lnTo>
                    <a:pt x="2742" y="6"/>
                  </a:lnTo>
                  <a:lnTo>
                    <a:pt x="2856" y="0"/>
                  </a:lnTo>
                  <a:close/>
                </a:path>
              </a:pathLst>
            </a:custGeom>
            <a:blipFill>
              <a:blip r:embed="rId4"/>
              <a:stretch>
                <a:fillRect l="-14000" r="-9000"/>
              </a:stretch>
            </a:blip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6"/>
            <p:cNvSpPr>
              <a:spLocks/>
            </p:cNvSpPr>
            <p:nvPr/>
          </p:nvSpPr>
          <p:spPr bwMode="auto">
            <a:xfrm>
              <a:off x="5803882" y="4762145"/>
              <a:ext cx="1286030" cy="1391362"/>
            </a:xfrm>
            <a:custGeom>
              <a:avLst/>
              <a:gdLst>
                <a:gd name="T0" fmla="*/ 2971 w 5715"/>
                <a:gd name="T1" fmla="*/ 6 h 6183"/>
                <a:gd name="T2" fmla="*/ 3198 w 5715"/>
                <a:gd name="T3" fmla="*/ 42 h 6183"/>
                <a:gd name="T4" fmla="*/ 3417 w 5715"/>
                <a:gd name="T5" fmla="*/ 117 h 6183"/>
                <a:gd name="T6" fmla="*/ 3625 w 5715"/>
                <a:gd name="T7" fmla="*/ 227 h 6183"/>
                <a:gd name="T8" fmla="*/ 5167 w 5715"/>
                <a:gd name="T9" fmla="*/ 1228 h 6183"/>
                <a:gd name="T10" fmla="*/ 5340 w 5715"/>
                <a:gd name="T11" fmla="*/ 1387 h 6183"/>
                <a:gd name="T12" fmla="*/ 5484 w 5715"/>
                <a:gd name="T13" fmla="*/ 1569 h 6183"/>
                <a:gd name="T14" fmla="*/ 5595 w 5715"/>
                <a:gd name="T15" fmla="*/ 1774 h 6183"/>
                <a:gd name="T16" fmla="*/ 5671 w 5715"/>
                <a:gd name="T17" fmla="*/ 1993 h 6183"/>
                <a:gd name="T18" fmla="*/ 5711 w 5715"/>
                <a:gd name="T19" fmla="*/ 2224 h 6183"/>
                <a:gd name="T20" fmla="*/ 5715 w 5715"/>
                <a:gd name="T21" fmla="*/ 3839 h 6183"/>
                <a:gd name="T22" fmla="*/ 5696 w 5715"/>
                <a:gd name="T23" fmla="*/ 4076 h 6183"/>
                <a:gd name="T24" fmla="*/ 5638 w 5715"/>
                <a:gd name="T25" fmla="*/ 4303 h 6183"/>
                <a:gd name="T26" fmla="*/ 5544 w 5715"/>
                <a:gd name="T27" fmla="*/ 4515 h 6183"/>
                <a:gd name="T28" fmla="*/ 5416 w 5715"/>
                <a:gd name="T29" fmla="*/ 4708 h 6183"/>
                <a:gd name="T30" fmla="*/ 5257 w 5715"/>
                <a:gd name="T31" fmla="*/ 4879 h 6183"/>
                <a:gd name="T32" fmla="*/ 5069 w 5715"/>
                <a:gd name="T33" fmla="*/ 5023 h 6183"/>
                <a:gd name="T34" fmla="*/ 3522 w 5715"/>
                <a:gd name="T35" fmla="*/ 6016 h 6183"/>
                <a:gd name="T36" fmla="*/ 3308 w 5715"/>
                <a:gd name="T37" fmla="*/ 6110 h 6183"/>
                <a:gd name="T38" fmla="*/ 3085 w 5715"/>
                <a:gd name="T39" fmla="*/ 6164 h 6183"/>
                <a:gd name="T40" fmla="*/ 2856 w 5715"/>
                <a:gd name="T41" fmla="*/ 6183 h 6183"/>
                <a:gd name="T42" fmla="*/ 2629 w 5715"/>
                <a:gd name="T43" fmla="*/ 6164 h 6183"/>
                <a:gd name="T44" fmla="*/ 2406 w 5715"/>
                <a:gd name="T45" fmla="*/ 6110 h 6183"/>
                <a:gd name="T46" fmla="*/ 2192 w 5715"/>
                <a:gd name="T47" fmla="*/ 6016 h 6183"/>
                <a:gd name="T48" fmla="*/ 645 w 5715"/>
                <a:gd name="T49" fmla="*/ 5023 h 6183"/>
                <a:gd name="T50" fmla="*/ 458 w 5715"/>
                <a:gd name="T51" fmla="*/ 4879 h 6183"/>
                <a:gd name="T52" fmla="*/ 298 w 5715"/>
                <a:gd name="T53" fmla="*/ 4708 h 6183"/>
                <a:gd name="T54" fmla="*/ 171 w 5715"/>
                <a:gd name="T55" fmla="*/ 4515 h 6183"/>
                <a:gd name="T56" fmla="*/ 77 w 5715"/>
                <a:gd name="T57" fmla="*/ 4303 h 6183"/>
                <a:gd name="T58" fmla="*/ 19 w 5715"/>
                <a:gd name="T59" fmla="*/ 4076 h 6183"/>
                <a:gd name="T60" fmla="*/ 0 w 5715"/>
                <a:gd name="T61" fmla="*/ 3839 h 6183"/>
                <a:gd name="T62" fmla="*/ 4 w 5715"/>
                <a:gd name="T63" fmla="*/ 2224 h 6183"/>
                <a:gd name="T64" fmla="*/ 43 w 5715"/>
                <a:gd name="T65" fmla="*/ 1993 h 6183"/>
                <a:gd name="T66" fmla="*/ 120 w 5715"/>
                <a:gd name="T67" fmla="*/ 1774 h 6183"/>
                <a:gd name="T68" fmla="*/ 231 w 5715"/>
                <a:gd name="T69" fmla="*/ 1569 h 6183"/>
                <a:gd name="T70" fmla="*/ 375 w 5715"/>
                <a:gd name="T71" fmla="*/ 1387 h 6183"/>
                <a:gd name="T72" fmla="*/ 548 w 5715"/>
                <a:gd name="T73" fmla="*/ 1228 h 6183"/>
                <a:gd name="T74" fmla="*/ 2089 w 5715"/>
                <a:gd name="T75" fmla="*/ 227 h 6183"/>
                <a:gd name="T76" fmla="*/ 2297 w 5715"/>
                <a:gd name="T77" fmla="*/ 117 h 6183"/>
                <a:gd name="T78" fmla="*/ 2517 w 5715"/>
                <a:gd name="T79" fmla="*/ 42 h 6183"/>
                <a:gd name="T80" fmla="*/ 2742 w 5715"/>
                <a:gd name="T81" fmla="*/ 6 h 6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15" h="6183">
                  <a:moveTo>
                    <a:pt x="2856" y="0"/>
                  </a:moveTo>
                  <a:lnTo>
                    <a:pt x="2971" y="6"/>
                  </a:lnTo>
                  <a:lnTo>
                    <a:pt x="3085" y="19"/>
                  </a:lnTo>
                  <a:lnTo>
                    <a:pt x="3198" y="42"/>
                  </a:lnTo>
                  <a:lnTo>
                    <a:pt x="3308" y="74"/>
                  </a:lnTo>
                  <a:lnTo>
                    <a:pt x="3417" y="117"/>
                  </a:lnTo>
                  <a:lnTo>
                    <a:pt x="3522" y="167"/>
                  </a:lnTo>
                  <a:lnTo>
                    <a:pt x="3625" y="227"/>
                  </a:lnTo>
                  <a:lnTo>
                    <a:pt x="5069" y="1160"/>
                  </a:lnTo>
                  <a:lnTo>
                    <a:pt x="5167" y="1228"/>
                  </a:lnTo>
                  <a:lnTo>
                    <a:pt x="5257" y="1304"/>
                  </a:lnTo>
                  <a:lnTo>
                    <a:pt x="5340" y="1387"/>
                  </a:lnTo>
                  <a:lnTo>
                    <a:pt x="5416" y="1475"/>
                  </a:lnTo>
                  <a:lnTo>
                    <a:pt x="5484" y="1569"/>
                  </a:lnTo>
                  <a:lnTo>
                    <a:pt x="5544" y="1668"/>
                  </a:lnTo>
                  <a:lnTo>
                    <a:pt x="5595" y="1774"/>
                  </a:lnTo>
                  <a:lnTo>
                    <a:pt x="5638" y="1882"/>
                  </a:lnTo>
                  <a:lnTo>
                    <a:pt x="5671" y="1993"/>
                  </a:lnTo>
                  <a:lnTo>
                    <a:pt x="5696" y="2108"/>
                  </a:lnTo>
                  <a:lnTo>
                    <a:pt x="5711" y="2224"/>
                  </a:lnTo>
                  <a:lnTo>
                    <a:pt x="5715" y="2344"/>
                  </a:lnTo>
                  <a:lnTo>
                    <a:pt x="5715" y="3839"/>
                  </a:lnTo>
                  <a:lnTo>
                    <a:pt x="5711" y="3960"/>
                  </a:lnTo>
                  <a:lnTo>
                    <a:pt x="5696" y="4076"/>
                  </a:lnTo>
                  <a:lnTo>
                    <a:pt x="5671" y="4190"/>
                  </a:lnTo>
                  <a:lnTo>
                    <a:pt x="5638" y="4303"/>
                  </a:lnTo>
                  <a:lnTo>
                    <a:pt x="5595" y="4410"/>
                  </a:lnTo>
                  <a:lnTo>
                    <a:pt x="5544" y="4515"/>
                  </a:lnTo>
                  <a:lnTo>
                    <a:pt x="5484" y="4614"/>
                  </a:lnTo>
                  <a:lnTo>
                    <a:pt x="5416" y="4708"/>
                  </a:lnTo>
                  <a:lnTo>
                    <a:pt x="5340" y="4796"/>
                  </a:lnTo>
                  <a:lnTo>
                    <a:pt x="5257" y="4879"/>
                  </a:lnTo>
                  <a:lnTo>
                    <a:pt x="5167" y="4956"/>
                  </a:lnTo>
                  <a:lnTo>
                    <a:pt x="5069" y="5023"/>
                  </a:lnTo>
                  <a:lnTo>
                    <a:pt x="3625" y="5958"/>
                  </a:lnTo>
                  <a:lnTo>
                    <a:pt x="3522" y="6016"/>
                  </a:lnTo>
                  <a:lnTo>
                    <a:pt x="3417" y="6069"/>
                  </a:lnTo>
                  <a:lnTo>
                    <a:pt x="3308" y="6110"/>
                  </a:lnTo>
                  <a:lnTo>
                    <a:pt x="3198" y="6142"/>
                  </a:lnTo>
                  <a:lnTo>
                    <a:pt x="3085" y="6164"/>
                  </a:lnTo>
                  <a:lnTo>
                    <a:pt x="2971" y="6179"/>
                  </a:lnTo>
                  <a:lnTo>
                    <a:pt x="2856" y="6183"/>
                  </a:lnTo>
                  <a:lnTo>
                    <a:pt x="2742" y="6179"/>
                  </a:lnTo>
                  <a:lnTo>
                    <a:pt x="2629" y="6164"/>
                  </a:lnTo>
                  <a:lnTo>
                    <a:pt x="2517" y="6142"/>
                  </a:lnTo>
                  <a:lnTo>
                    <a:pt x="2406" y="6110"/>
                  </a:lnTo>
                  <a:lnTo>
                    <a:pt x="2297" y="6069"/>
                  </a:lnTo>
                  <a:lnTo>
                    <a:pt x="2192" y="6016"/>
                  </a:lnTo>
                  <a:lnTo>
                    <a:pt x="2089" y="5958"/>
                  </a:lnTo>
                  <a:lnTo>
                    <a:pt x="645" y="5023"/>
                  </a:lnTo>
                  <a:lnTo>
                    <a:pt x="548" y="4956"/>
                  </a:lnTo>
                  <a:lnTo>
                    <a:pt x="458" y="4879"/>
                  </a:lnTo>
                  <a:lnTo>
                    <a:pt x="375" y="4796"/>
                  </a:lnTo>
                  <a:lnTo>
                    <a:pt x="298" y="4708"/>
                  </a:lnTo>
                  <a:lnTo>
                    <a:pt x="231" y="4614"/>
                  </a:lnTo>
                  <a:lnTo>
                    <a:pt x="171" y="4515"/>
                  </a:lnTo>
                  <a:lnTo>
                    <a:pt x="120" y="4410"/>
                  </a:lnTo>
                  <a:lnTo>
                    <a:pt x="77" y="4303"/>
                  </a:lnTo>
                  <a:lnTo>
                    <a:pt x="43" y="4190"/>
                  </a:lnTo>
                  <a:lnTo>
                    <a:pt x="19" y="4076"/>
                  </a:lnTo>
                  <a:lnTo>
                    <a:pt x="4" y="3960"/>
                  </a:lnTo>
                  <a:lnTo>
                    <a:pt x="0" y="3839"/>
                  </a:lnTo>
                  <a:lnTo>
                    <a:pt x="0" y="2344"/>
                  </a:lnTo>
                  <a:lnTo>
                    <a:pt x="4" y="2224"/>
                  </a:lnTo>
                  <a:lnTo>
                    <a:pt x="19" y="2108"/>
                  </a:lnTo>
                  <a:lnTo>
                    <a:pt x="43" y="1993"/>
                  </a:lnTo>
                  <a:lnTo>
                    <a:pt x="77" y="1882"/>
                  </a:lnTo>
                  <a:lnTo>
                    <a:pt x="120" y="1774"/>
                  </a:lnTo>
                  <a:lnTo>
                    <a:pt x="171" y="1668"/>
                  </a:lnTo>
                  <a:lnTo>
                    <a:pt x="231" y="1569"/>
                  </a:lnTo>
                  <a:lnTo>
                    <a:pt x="298" y="1475"/>
                  </a:lnTo>
                  <a:lnTo>
                    <a:pt x="375" y="1387"/>
                  </a:lnTo>
                  <a:lnTo>
                    <a:pt x="458" y="1304"/>
                  </a:lnTo>
                  <a:lnTo>
                    <a:pt x="548" y="1228"/>
                  </a:lnTo>
                  <a:lnTo>
                    <a:pt x="645" y="1160"/>
                  </a:lnTo>
                  <a:lnTo>
                    <a:pt x="2089" y="227"/>
                  </a:lnTo>
                  <a:lnTo>
                    <a:pt x="2192" y="167"/>
                  </a:lnTo>
                  <a:lnTo>
                    <a:pt x="2297" y="117"/>
                  </a:lnTo>
                  <a:lnTo>
                    <a:pt x="2406" y="74"/>
                  </a:lnTo>
                  <a:lnTo>
                    <a:pt x="2517" y="42"/>
                  </a:lnTo>
                  <a:lnTo>
                    <a:pt x="2629" y="19"/>
                  </a:lnTo>
                  <a:lnTo>
                    <a:pt x="2742" y="6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6229689" y="983022"/>
            <a:ext cx="51072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주제 선정 배경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29689" y="5114266"/>
            <a:ext cx="51072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팀 소개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822606" y="2921391"/>
            <a:ext cx="51072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소개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21379" y="256636"/>
            <a:ext cx="1149674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목 차</a:t>
            </a:r>
            <a:endParaRPr lang="en-US" altLang="ko-KR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80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831957" y="1977538"/>
            <a:ext cx="2597980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</a:rPr>
              <a:t>SNS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831957" y="5092579"/>
            <a:ext cx="2377122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</a:rPr>
              <a:t>Blog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36892" y="2119584"/>
            <a:ext cx="2716500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2">
                    <a:lumMod val="25000"/>
                  </a:schemeClr>
                </a:solidFill>
              </a:rPr>
              <a:t>입 소문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034929" y="5122250"/>
            <a:ext cx="2512426" cy="4944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</a:rPr>
              <a:t>Application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258313" y="2851370"/>
            <a:ext cx="3838772" cy="1144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2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손</a:t>
            </a:r>
            <a:r>
              <a:rPr lang="ko-KR" altLang="en-US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님</a:t>
            </a:r>
            <a:endParaRPr lang="en-US" altLang="ko-KR" sz="3200" b="1" i="1" dirty="0" smtClean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3074" name="Picture 2" descr="http://cfile25.uf.tistory.com/image/2206DC4C5760E1ED0FE35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97" y="1906555"/>
            <a:ext cx="725946" cy="7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/>
          <p:cNvSpPr/>
          <p:nvPr/>
        </p:nvSpPr>
        <p:spPr>
          <a:xfrm>
            <a:off x="421379" y="256636"/>
            <a:ext cx="293541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주제 선정 배경</a:t>
            </a:r>
          </a:p>
        </p:txBody>
      </p:sp>
      <p:pic>
        <p:nvPicPr>
          <p:cNvPr id="3082" name="Picture 10" descr="offlineparentthumb_img_indimap1450077257.png (260×18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89" y="4744693"/>
            <a:ext cx="1518496" cy="105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Cover art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9" name="AutoShape 18" descr="Cover art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0" name="AutoShape 20" descr="https://lh3.googleusercontent.com/utDdbFmB0dDEbIwnP-v3VIAZq8IaWcqE3HY0o3QrdBNYjp-OvjOsy6v44TbMKxeIuKs=w300-rw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202" y="5137715"/>
            <a:ext cx="404221" cy="404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55" y="5142299"/>
            <a:ext cx="401022" cy="40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6" name="Picture 24" descr="http://cfile3.uf.tistory.com/image/2720534252F5988613875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077" y="2013211"/>
            <a:ext cx="675384" cy="70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 6"/>
          <p:cNvSpPr>
            <a:spLocks/>
          </p:cNvSpPr>
          <p:nvPr/>
        </p:nvSpPr>
        <p:spPr bwMode="auto">
          <a:xfrm>
            <a:off x="4536089" y="2038743"/>
            <a:ext cx="3279708" cy="3548330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gradFill flip="none" rotWithShape="1">
            <a:gsLst>
              <a:gs pos="0">
                <a:srgbClr val="7030A0"/>
              </a:gs>
              <a:gs pos="100000">
                <a:srgbClr val="FF64A2"/>
              </a:gs>
            </a:gsLst>
            <a:lin ang="27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ko-KR" altLang="en-US" sz="3200" b="1" dirty="0" smtClean="0">
                <a:solidFill>
                  <a:schemeClr val="bg1"/>
                </a:solidFill>
              </a:rPr>
              <a:t>식당</a:t>
            </a:r>
            <a:endParaRPr lang="ko-KR" altLang="en-US" sz="3200" b="1" dirty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3441449" y="1770446"/>
            <a:ext cx="1094640" cy="118429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7737317" y="1679586"/>
            <a:ext cx="1094640" cy="118429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7737317" y="4744693"/>
            <a:ext cx="1094640" cy="118429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3441449" y="4747678"/>
            <a:ext cx="1094640" cy="118429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rot="13500000">
            <a:off x="10717226" y="3477510"/>
            <a:ext cx="1353423" cy="1794373"/>
          </a:xfrm>
          <a:custGeom>
            <a:avLst/>
            <a:gdLst>
              <a:gd name="connsiteX0" fmla="*/ 1497340 w 1817957"/>
              <a:gd name="connsiteY0" fmla="*/ 2029552 h 2410254"/>
              <a:gd name="connsiteX1" fmla="*/ 786092 w 1817957"/>
              <a:gd name="connsiteY1" fmla="*/ 2396484 h 2410254"/>
              <a:gd name="connsiteX2" fmla="*/ 638050 w 1817957"/>
              <a:gd name="connsiteY2" fmla="*/ 2406355 h 2410254"/>
              <a:gd name="connsiteX3" fmla="*/ 638050 w 1817957"/>
              <a:gd name="connsiteY3" fmla="*/ 2407569 h 2410254"/>
              <a:gd name="connsiteX4" fmla="*/ 611420 w 1817957"/>
              <a:gd name="connsiteY4" fmla="*/ 2410254 h 2410254"/>
              <a:gd name="connsiteX5" fmla="*/ 128549 w 1817957"/>
              <a:gd name="connsiteY5" fmla="*/ 1927383 h 2410254"/>
              <a:gd name="connsiteX6" fmla="*/ 312226 w 1817957"/>
              <a:gd name="connsiteY6" fmla="*/ 1857633 h 2410254"/>
              <a:gd name="connsiteX7" fmla="*/ 516362 w 1817957"/>
              <a:gd name="connsiteY7" fmla="*/ 1818627 h 2410254"/>
              <a:gd name="connsiteX8" fmla="*/ 627785 w 1817957"/>
              <a:gd name="connsiteY8" fmla="*/ 1813002 h 2410254"/>
              <a:gd name="connsiteX9" fmla="*/ 627785 w 1817957"/>
              <a:gd name="connsiteY9" fmla="*/ 1811954 h 2410254"/>
              <a:gd name="connsiteX10" fmla="*/ 1144409 w 1817957"/>
              <a:gd name="connsiteY10" fmla="*/ 1512211 h 2410254"/>
              <a:gd name="connsiteX11" fmla="*/ 1140590 w 1817957"/>
              <a:gd name="connsiteY11" fmla="*/ 914942 h 2410254"/>
              <a:gd name="connsiteX12" fmla="*/ 620177 w 1817957"/>
              <a:gd name="connsiteY12" fmla="*/ 621830 h 2410254"/>
              <a:gd name="connsiteX13" fmla="*/ 620157 w 1817957"/>
              <a:gd name="connsiteY13" fmla="*/ 620197 h 2410254"/>
              <a:gd name="connsiteX14" fmla="*/ 479210 w 1817957"/>
              <a:gd name="connsiteY14" fmla="*/ 613209 h 2410254"/>
              <a:gd name="connsiteX15" fmla="*/ 88602 w 1817957"/>
              <a:gd name="connsiteY15" fmla="*/ 497268 h 2410254"/>
              <a:gd name="connsiteX16" fmla="*/ 0 w 1817957"/>
              <a:gd name="connsiteY16" fmla="*/ 446835 h 2410254"/>
              <a:gd name="connsiteX17" fmla="*/ 446835 w 1817957"/>
              <a:gd name="connsiteY17" fmla="*/ 0 h 2410254"/>
              <a:gd name="connsiteX18" fmla="*/ 471268 w 1817957"/>
              <a:gd name="connsiteY18" fmla="*/ 7929 h 2410254"/>
              <a:gd name="connsiteX19" fmla="*/ 627710 w 1817957"/>
              <a:gd name="connsiteY19" fmla="*/ 26079 h 2410254"/>
              <a:gd name="connsiteX20" fmla="*/ 627736 w 1817957"/>
              <a:gd name="connsiteY20" fmla="*/ 27609 h 2410254"/>
              <a:gd name="connsiteX21" fmla="*/ 770996 w 1817957"/>
              <a:gd name="connsiteY21" fmla="*/ 35322 h 2410254"/>
              <a:gd name="connsiteX22" fmla="*/ 1653395 w 1817957"/>
              <a:gd name="connsiteY22" fmla="*/ 613017 h 2410254"/>
              <a:gd name="connsiteX23" fmla="*/ 1661032 w 1817957"/>
              <a:gd name="connsiteY23" fmla="*/ 1807555 h 2410254"/>
              <a:gd name="connsiteX24" fmla="*/ 1497340 w 1817957"/>
              <a:gd name="connsiteY24" fmla="*/ 2029552 h 241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7957" h="2410254">
                <a:moveTo>
                  <a:pt x="1497340" y="2029552"/>
                </a:moveTo>
                <a:cubicBezTo>
                  <a:pt x="1310600" y="2229353"/>
                  <a:pt x="1059421" y="2359843"/>
                  <a:pt x="786092" y="2396484"/>
                </a:cubicBezTo>
                <a:lnTo>
                  <a:pt x="638050" y="2406355"/>
                </a:lnTo>
                <a:lnTo>
                  <a:pt x="638050" y="2407569"/>
                </a:lnTo>
                <a:lnTo>
                  <a:pt x="611420" y="2410254"/>
                </a:lnTo>
                <a:lnTo>
                  <a:pt x="128549" y="1927383"/>
                </a:lnTo>
                <a:lnTo>
                  <a:pt x="312226" y="1857633"/>
                </a:lnTo>
                <a:cubicBezTo>
                  <a:pt x="378121" y="1838918"/>
                  <a:pt x="446344" y="1825738"/>
                  <a:pt x="516362" y="1818627"/>
                </a:cubicBezTo>
                <a:lnTo>
                  <a:pt x="627785" y="1813002"/>
                </a:lnTo>
                <a:lnTo>
                  <a:pt x="627785" y="1811954"/>
                </a:lnTo>
                <a:cubicBezTo>
                  <a:pt x="841295" y="1811953"/>
                  <a:pt x="1038442" y="1697570"/>
                  <a:pt x="1144409" y="1512211"/>
                </a:cubicBezTo>
                <a:cubicBezTo>
                  <a:pt x="1250374" y="1326853"/>
                  <a:pt x="1248918" y="1098931"/>
                  <a:pt x="1140590" y="914942"/>
                </a:cubicBezTo>
                <a:cubicBezTo>
                  <a:pt x="1032263" y="730955"/>
                  <a:pt x="833669" y="619100"/>
                  <a:pt x="620177" y="621830"/>
                </a:cubicBezTo>
                <a:lnTo>
                  <a:pt x="620157" y="620197"/>
                </a:lnTo>
                <a:lnTo>
                  <a:pt x="479210" y="613209"/>
                </a:lnTo>
                <a:cubicBezTo>
                  <a:pt x="342065" y="597183"/>
                  <a:pt x="210076" y="557538"/>
                  <a:pt x="88602" y="497268"/>
                </a:cubicBezTo>
                <a:lnTo>
                  <a:pt x="0" y="446835"/>
                </a:lnTo>
                <a:lnTo>
                  <a:pt x="446835" y="0"/>
                </a:lnTo>
                <a:lnTo>
                  <a:pt x="471268" y="7929"/>
                </a:lnTo>
                <a:cubicBezTo>
                  <a:pt x="521722" y="20723"/>
                  <a:pt x="574263" y="26995"/>
                  <a:pt x="627710" y="26079"/>
                </a:cubicBezTo>
                <a:lnTo>
                  <a:pt x="627736" y="27609"/>
                </a:lnTo>
                <a:lnTo>
                  <a:pt x="770996" y="35322"/>
                </a:lnTo>
                <a:cubicBezTo>
                  <a:pt x="1136029" y="79515"/>
                  <a:pt x="1463822" y="291037"/>
                  <a:pt x="1653395" y="613017"/>
                </a:cubicBezTo>
                <a:cubicBezTo>
                  <a:pt x="1870050" y="980994"/>
                  <a:pt x="1872964" y="1436838"/>
                  <a:pt x="1661032" y="1807555"/>
                </a:cubicBezTo>
                <a:cubicBezTo>
                  <a:pt x="1614672" y="1888650"/>
                  <a:pt x="1559586" y="1962951"/>
                  <a:pt x="1497340" y="202955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자유형 59"/>
          <p:cNvSpPr/>
          <p:nvPr/>
        </p:nvSpPr>
        <p:spPr>
          <a:xfrm rot="13500000">
            <a:off x="10220463" y="4474507"/>
            <a:ext cx="1817957" cy="2410254"/>
          </a:xfrm>
          <a:custGeom>
            <a:avLst/>
            <a:gdLst>
              <a:gd name="connsiteX0" fmla="*/ 1497340 w 1817957"/>
              <a:gd name="connsiteY0" fmla="*/ 2029552 h 2410254"/>
              <a:gd name="connsiteX1" fmla="*/ 786092 w 1817957"/>
              <a:gd name="connsiteY1" fmla="*/ 2396484 h 2410254"/>
              <a:gd name="connsiteX2" fmla="*/ 638050 w 1817957"/>
              <a:gd name="connsiteY2" fmla="*/ 2406355 h 2410254"/>
              <a:gd name="connsiteX3" fmla="*/ 638050 w 1817957"/>
              <a:gd name="connsiteY3" fmla="*/ 2407569 h 2410254"/>
              <a:gd name="connsiteX4" fmla="*/ 611420 w 1817957"/>
              <a:gd name="connsiteY4" fmla="*/ 2410254 h 2410254"/>
              <a:gd name="connsiteX5" fmla="*/ 128549 w 1817957"/>
              <a:gd name="connsiteY5" fmla="*/ 1927383 h 2410254"/>
              <a:gd name="connsiteX6" fmla="*/ 312226 w 1817957"/>
              <a:gd name="connsiteY6" fmla="*/ 1857633 h 2410254"/>
              <a:gd name="connsiteX7" fmla="*/ 516362 w 1817957"/>
              <a:gd name="connsiteY7" fmla="*/ 1818627 h 2410254"/>
              <a:gd name="connsiteX8" fmla="*/ 627785 w 1817957"/>
              <a:gd name="connsiteY8" fmla="*/ 1813002 h 2410254"/>
              <a:gd name="connsiteX9" fmla="*/ 627785 w 1817957"/>
              <a:gd name="connsiteY9" fmla="*/ 1811954 h 2410254"/>
              <a:gd name="connsiteX10" fmla="*/ 1144409 w 1817957"/>
              <a:gd name="connsiteY10" fmla="*/ 1512211 h 2410254"/>
              <a:gd name="connsiteX11" fmla="*/ 1140590 w 1817957"/>
              <a:gd name="connsiteY11" fmla="*/ 914942 h 2410254"/>
              <a:gd name="connsiteX12" fmla="*/ 620177 w 1817957"/>
              <a:gd name="connsiteY12" fmla="*/ 621830 h 2410254"/>
              <a:gd name="connsiteX13" fmla="*/ 620157 w 1817957"/>
              <a:gd name="connsiteY13" fmla="*/ 620197 h 2410254"/>
              <a:gd name="connsiteX14" fmla="*/ 479210 w 1817957"/>
              <a:gd name="connsiteY14" fmla="*/ 613209 h 2410254"/>
              <a:gd name="connsiteX15" fmla="*/ 88602 w 1817957"/>
              <a:gd name="connsiteY15" fmla="*/ 497268 h 2410254"/>
              <a:gd name="connsiteX16" fmla="*/ 0 w 1817957"/>
              <a:gd name="connsiteY16" fmla="*/ 446835 h 2410254"/>
              <a:gd name="connsiteX17" fmla="*/ 446835 w 1817957"/>
              <a:gd name="connsiteY17" fmla="*/ 0 h 2410254"/>
              <a:gd name="connsiteX18" fmla="*/ 471268 w 1817957"/>
              <a:gd name="connsiteY18" fmla="*/ 7929 h 2410254"/>
              <a:gd name="connsiteX19" fmla="*/ 627710 w 1817957"/>
              <a:gd name="connsiteY19" fmla="*/ 26079 h 2410254"/>
              <a:gd name="connsiteX20" fmla="*/ 627736 w 1817957"/>
              <a:gd name="connsiteY20" fmla="*/ 27609 h 2410254"/>
              <a:gd name="connsiteX21" fmla="*/ 770996 w 1817957"/>
              <a:gd name="connsiteY21" fmla="*/ 35322 h 2410254"/>
              <a:gd name="connsiteX22" fmla="*/ 1653395 w 1817957"/>
              <a:gd name="connsiteY22" fmla="*/ 613017 h 2410254"/>
              <a:gd name="connsiteX23" fmla="*/ 1661032 w 1817957"/>
              <a:gd name="connsiteY23" fmla="*/ 1807555 h 2410254"/>
              <a:gd name="connsiteX24" fmla="*/ 1497340 w 1817957"/>
              <a:gd name="connsiteY24" fmla="*/ 2029552 h 241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7957" h="2410254">
                <a:moveTo>
                  <a:pt x="1497340" y="2029552"/>
                </a:moveTo>
                <a:cubicBezTo>
                  <a:pt x="1310600" y="2229353"/>
                  <a:pt x="1059421" y="2359843"/>
                  <a:pt x="786092" y="2396484"/>
                </a:cubicBezTo>
                <a:lnTo>
                  <a:pt x="638050" y="2406355"/>
                </a:lnTo>
                <a:lnTo>
                  <a:pt x="638050" y="2407569"/>
                </a:lnTo>
                <a:lnTo>
                  <a:pt x="611420" y="2410254"/>
                </a:lnTo>
                <a:lnTo>
                  <a:pt x="128549" y="1927383"/>
                </a:lnTo>
                <a:lnTo>
                  <a:pt x="312226" y="1857633"/>
                </a:lnTo>
                <a:cubicBezTo>
                  <a:pt x="378121" y="1838918"/>
                  <a:pt x="446344" y="1825738"/>
                  <a:pt x="516362" y="1818627"/>
                </a:cubicBezTo>
                <a:lnTo>
                  <a:pt x="627785" y="1813002"/>
                </a:lnTo>
                <a:lnTo>
                  <a:pt x="627785" y="1811954"/>
                </a:lnTo>
                <a:cubicBezTo>
                  <a:pt x="841295" y="1811953"/>
                  <a:pt x="1038442" y="1697570"/>
                  <a:pt x="1144409" y="1512211"/>
                </a:cubicBezTo>
                <a:cubicBezTo>
                  <a:pt x="1250374" y="1326853"/>
                  <a:pt x="1248918" y="1098931"/>
                  <a:pt x="1140590" y="914942"/>
                </a:cubicBezTo>
                <a:cubicBezTo>
                  <a:pt x="1032263" y="730955"/>
                  <a:pt x="833669" y="619100"/>
                  <a:pt x="620177" y="621830"/>
                </a:cubicBezTo>
                <a:lnTo>
                  <a:pt x="620157" y="620197"/>
                </a:lnTo>
                <a:lnTo>
                  <a:pt x="479210" y="613209"/>
                </a:lnTo>
                <a:cubicBezTo>
                  <a:pt x="342065" y="597183"/>
                  <a:pt x="210076" y="557538"/>
                  <a:pt x="88602" y="497268"/>
                </a:cubicBezTo>
                <a:lnTo>
                  <a:pt x="0" y="446835"/>
                </a:lnTo>
                <a:lnTo>
                  <a:pt x="446835" y="0"/>
                </a:lnTo>
                <a:lnTo>
                  <a:pt x="471268" y="7929"/>
                </a:lnTo>
                <a:cubicBezTo>
                  <a:pt x="521722" y="20723"/>
                  <a:pt x="574263" y="26995"/>
                  <a:pt x="627710" y="26079"/>
                </a:cubicBezTo>
                <a:lnTo>
                  <a:pt x="627736" y="27609"/>
                </a:lnTo>
                <a:lnTo>
                  <a:pt x="770996" y="35322"/>
                </a:lnTo>
                <a:cubicBezTo>
                  <a:pt x="1136029" y="79515"/>
                  <a:pt x="1463822" y="291037"/>
                  <a:pt x="1653395" y="613017"/>
                </a:cubicBezTo>
                <a:cubicBezTo>
                  <a:pt x="1870050" y="980994"/>
                  <a:pt x="1872964" y="1436838"/>
                  <a:pt x="1661032" y="1807555"/>
                </a:cubicBezTo>
                <a:cubicBezTo>
                  <a:pt x="1614672" y="1888650"/>
                  <a:pt x="1559586" y="1962951"/>
                  <a:pt x="1497340" y="202955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1379" y="256636"/>
            <a:ext cx="279114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소개</a:t>
            </a:r>
          </a:p>
        </p:txBody>
      </p:sp>
      <p:pic>
        <p:nvPicPr>
          <p:cNvPr id="5" name="Picture 8" descr="D:\그림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81" y="-109538"/>
            <a:ext cx="6254750" cy="71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원호 5"/>
          <p:cNvSpPr/>
          <p:nvPr/>
        </p:nvSpPr>
        <p:spPr>
          <a:xfrm rot="18900000">
            <a:off x="5612020" y="2028464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원호 6"/>
          <p:cNvSpPr/>
          <p:nvPr/>
        </p:nvSpPr>
        <p:spPr>
          <a:xfrm rot="8100000">
            <a:off x="6863508" y="776976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원호 7"/>
          <p:cNvSpPr/>
          <p:nvPr/>
        </p:nvSpPr>
        <p:spPr>
          <a:xfrm rot="18900000">
            <a:off x="3109045" y="4540966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원호 8"/>
          <p:cNvSpPr/>
          <p:nvPr/>
        </p:nvSpPr>
        <p:spPr>
          <a:xfrm rot="8100000">
            <a:off x="4360533" y="3289478"/>
            <a:ext cx="1769870" cy="1769870"/>
          </a:xfrm>
          <a:prstGeom prst="arc">
            <a:avLst>
              <a:gd name="adj1" fmla="val 10820106"/>
              <a:gd name="adj2" fmla="val 250"/>
            </a:avLst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 flipH="1" flipV="1">
            <a:off x="7266214" y="0"/>
            <a:ext cx="1088572" cy="1016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 flipV="1">
            <a:off x="3340100" y="6016172"/>
            <a:ext cx="776514" cy="84182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18597" y="4423788"/>
            <a:ext cx="187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식당 </a:t>
            </a:r>
            <a:r>
              <a:rPr lang="en-US" altLang="ko-KR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B</a:t>
            </a:r>
            <a:endParaRPr lang="ko-KR" altLang="en-US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2363" y="3314310"/>
            <a:ext cx="187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식당 </a:t>
            </a:r>
            <a:r>
              <a:rPr lang="en-US" altLang="ko-KR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</a:t>
            </a:r>
            <a:endParaRPr lang="ko-KR" altLang="en-US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25208" y="718300"/>
            <a:ext cx="187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식</a:t>
            </a:r>
            <a:r>
              <a:rPr lang="ko-KR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당</a:t>
            </a:r>
            <a:r>
              <a:rPr lang="ko-KR" altLang="en-US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</a:t>
            </a:r>
            <a:endParaRPr lang="ko-KR" altLang="en-US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6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 rot="13500000">
            <a:off x="10717226" y="3477510"/>
            <a:ext cx="1353423" cy="1794373"/>
          </a:xfrm>
          <a:custGeom>
            <a:avLst/>
            <a:gdLst>
              <a:gd name="connsiteX0" fmla="*/ 1497340 w 1817957"/>
              <a:gd name="connsiteY0" fmla="*/ 2029552 h 2410254"/>
              <a:gd name="connsiteX1" fmla="*/ 786092 w 1817957"/>
              <a:gd name="connsiteY1" fmla="*/ 2396484 h 2410254"/>
              <a:gd name="connsiteX2" fmla="*/ 638050 w 1817957"/>
              <a:gd name="connsiteY2" fmla="*/ 2406355 h 2410254"/>
              <a:gd name="connsiteX3" fmla="*/ 638050 w 1817957"/>
              <a:gd name="connsiteY3" fmla="*/ 2407569 h 2410254"/>
              <a:gd name="connsiteX4" fmla="*/ 611420 w 1817957"/>
              <a:gd name="connsiteY4" fmla="*/ 2410254 h 2410254"/>
              <a:gd name="connsiteX5" fmla="*/ 128549 w 1817957"/>
              <a:gd name="connsiteY5" fmla="*/ 1927383 h 2410254"/>
              <a:gd name="connsiteX6" fmla="*/ 312226 w 1817957"/>
              <a:gd name="connsiteY6" fmla="*/ 1857633 h 2410254"/>
              <a:gd name="connsiteX7" fmla="*/ 516362 w 1817957"/>
              <a:gd name="connsiteY7" fmla="*/ 1818627 h 2410254"/>
              <a:gd name="connsiteX8" fmla="*/ 627785 w 1817957"/>
              <a:gd name="connsiteY8" fmla="*/ 1813002 h 2410254"/>
              <a:gd name="connsiteX9" fmla="*/ 627785 w 1817957"/>
              <a:gd name="connsiteY9" fmla="*/ 1811954 h 2410254"/>
              <a:gd name="connsiteX10" fmla="*/ 1144409 w 1817957"/>
              <a:gd name="connsiteY10" fmla="*/ 1512211 h 2410254"/>
              <a:gd name="connsiteX11" fmla="*/ 1140590 w 1817957"/>
              <a:gd name="connsiteY11" fmla="*/ 914942 h 2410254"/>
              <a:gd name="connsiteX12" fmla="*/ 620177 w 1817957"/>
              <a:gd name="connsiteY12" fmla="*/ 621830 h 2410254"/>
              <a:gd name="connsiteX13" fmla="*/ 620157 w 1817957"/>
              <a:gd name="connsiteY13" fmla="*/ 620197 h 2410254"/>
              <a:gd name="connsiteX14" fmla="*/ 479210 w 1817957"/>
              <a:gd name="connsiteY14" fmla="*/ 613209 h 2410254"/>
              <a:gd name="connsiteX15" fmla="*/ 88602 w 1817957"/>
              <a:gd name="connsiteY15" fmla="*/ 497268 h 2410254"/>
              <a:gd name="connsiteX16" fmla="*/ 0 w 1817957"/>
              <a:gd name="connsiteY16" fmla="*/ 446835 h 2410254"/>
              <a:gd name="connsiteX17" fmla="*/ 446835 w 1817957"/>
              <a:gd name="connsiteY17" fmla="*/ 0 h 2410254"/>
              <a:gd name="connsiteX18" fmla="*/ 471268 w 1817957"/>
              <a:gd name="connsiteY18" fmla="*/ 7929 h 2410254"/>
              <a:gd name="connsiteX19" fmla="*/ 627710 w 1817957"/>
              <a:gd name="connsiteY19" fmla="*/ 26079 h 2410254"/>
              <a:gd name="connsiteX20" fmla="*/ 627736 w 1817957"/>
              <a:gd name="connsiteY20" fmla="*/ 27609 h 2410254"/>
              <a:gd name="connsiteX21" fmla="*/ 770996 w 1817957"/>
              <a:gd name="connsiteY21" fmla="*/ 35322 h 2410254"/>
              <a:gd name="connsiteX22" fmla="*/ 1653395 w 1817957"/>
              <a:gd name="connsiteY22" fmla="*/ 613017 h 2410254"/>
              <a:gd name="connsiteX23" fmla="*/ 1661032 w 1817957"/>
              <a:gd name="connsiteY23" fmla="*/ 1807555 h 2410254"/>
              <a:gd name="connsiteX24" fmla="*/ 1497340 w 1817957"/>
              <a:gd name="connsiteY24" fmla="*/ 2029552 h 241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7957" h="2410254">
                <a:moveTo>
                  <a:pt x="1497340" y="2029552"/>
                </a:moveTo>
                <a:cubicBezTo>
                  <a:pt x="1310600" y="2229353"/>
                  <a:pt x="1059421" y="2359843"/>
                  <a:pt x="786092" y="2396484"/>
                </a:cubicBezTo>
                <a:lnTo>
                  <a:pt x="638050" y="2406355"/>
                </a:lnTo>
                <a:lnTo>
                  <a:pt x="638050" y="2407569"/>
                </a:lnTo>
                <a:lnTo>
                  <a:pt x="611420" y="2410254"/>
                </a:lnTo>
                <a:lnTo>
                  <a:pt x="128549" y="1927383"/>
                </a:lnTo>
                <a:lnTo>
                  <a:pt x="312226" y="1857633"/>
                </a:lnTo>
                <a:cubicBezTo>
                  <a:pt x="378121" y="1838918"/>
                  <a:pt x="446344" y="1825738"/>
                  <a:pt x="516362" y="1818627"/>
                </a:cubicBezTo>
                <a:lnTo>
                  <a:pt x="627785" y="1813002"/>
                </a:lnTo>
                <a:lnTo>
                  <a:pt x="627785" y="1811954"/>
                </a:lnTo>
                <a:cubicBezTo>
                  <a:pt x="841295" y="1811953"/>
                  <a:pt x="1038442" y="1697570"/>
                  <a:pt x="1144409" y="1512211"/>
                </a:cubicBezTo>
                <a:cubicBezTo>
                  <a:pt x="1250374" y="1326853"/>
                  <a:pt x="1248918" y="1098931"/>
                  <a:pt x="1140590" y="914942"/>
                </a:cubicBezTo>
                <a:cubicBezTo>
                  <a:pt x="1032263" y="730955"/>
                  <a:pt x="833669" y="619100"/>
                  <a:pt x="620177" y="621830"/>
                </a:cubicBezTo>
                <a:lnTo>
                  <a:pt x="620157" y="620197"/>
                </a:lnTo>
                <a:lnTo>
                  <a:pt x="479210" y="613209"/>
                </a:lnTo>
                <a:cubicBezTo>
                  <a:pt x="342065" y="597183"/>
                  <a:pt x="210076" y="557538"/>
                  <a:pt x="88602" y="497268"/>
                </a:cubicBezTo>
                <a:lnTo>
                  <a:pt x="0" y="446835"/>
                </a:lnTo>
                <a:lnTo>
                  <a:pt x="446835" y="0"/>
                </a:lnTo>
                <a:lnTo>
                  <a:pt x="471268" y="7929"/>
                </a:lnTo>
                <a:cubicBezTo>
                  <a:pt x="521722" y="20723"/>
                  <a:pt x="574263" y="26995"/>
                  <a:pt x="627710" y="26079"/>
                </a:cubicBezTo>
                <a:lnTo>
                  <a:pt x="627736" y="27609"/>
                </a:lnTo>
                <a:lnTo>
                  <a:pt x="770996" y="35322"/>
                </a:lnTo>
                <a:cubicBezTo>
                  <a:pt x="1136029" y="79515"/>
                  <a:pt x="1463822" y="291037"/>
                  <a:pt x="1653395" y="613017"/>
                </a:cubicBezTo>
                <a:cubicBezTo>
                  <a:pt x="1870050" y="980994"/>
                  <a:pt x="1872964" y="1436838"/>
                  <a:pt x="1661032" y="1807555"/>
                </a:cubicBezTo>
                <a:cubicBezTo>
                  <a:pt x="1614672" y="1888650"/>
                  <a:pt x="1559586" y="1962951"/>
                  <a:pt x="1497340" y="202955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자유형 59"/>
          <p:cNvSpPr/>
          <p:nvPr/>
        </p:nvSpPr>
        <p:spPr>
          <a:xfrm rot="13500000">
            <a:off x="10220463" y="4474507"/>
            <a:ext cx="1817957" cy="2410254"/>
          </a:xfrm>
          <a:custGeom>
            <a:avLst/>
            <a:gdLst>
              <a:gd name="connsiteX0" fmla="*/ 1497340 w 1817957"/>
              <a:gd name="connsiteY0" fmla="*/ 2029552 h 2410254"/>
              <a:gd name="connsiteX1" fmla="*/ 786092 w 1817957"/>
              <a:gd name="connsiteY1" fmla="*/ 2396484 h 2410254"/>
              <a:gd name="connsiteX2" fmla="*/ 638050 w 1817957"/>
              <a:gd name="connsiteY2" fmla="*/ 2406355 h 2410254"/>
              <a:gd name="connsiteX3" fmla="*/ 638050 w 1817957"/>
              <a:gd name="connsiteY3" fmla="*/ 2407569 h 2410254"/>
              <a:gd name="connsiteX4" fmla="*/ 611420 w 1817957"/>
              <a:gd name="connsiteY4" fmla="*/ 2410254 h 2410254"/>
              <a:gd name="connsiteX5" fmla="*/ 128549 w 1817957"/>
              <a:gd name="connsiteY5" fmla="*/ 1927383 h 2410254"/>
              <a:gd name="connsiteX6" fmla="*/ 312226 w 1817957"/>
              <a:gd name="connsiteY6" fmla="*/ 1857633 h 2410254"/>
              <a:gd name="connsiteX7" fmla="*/ 516362 w 1817957"/>
              <a:gd name="connsiteY7" fmla="*/ 1818627 h 2410254"/>
              <a:gd name="connsiteX8" fmla="*/ 627785 w 1817957"/>
              <a:gd name="connsiteY8" fmla="*/ 1813002 h 2410254"/>
              <a:gd name="connsiteX9" fmla="*/ 627785 w 1817957"/>
              <a:gd name="connsiteY9" fmla="*/ 1811954 h 2410254"/>
              <a:gd name="connsiteX10" fmla="*/ 1144409 w 1817957"/>
              <a:gd name="connsiteY10" fmla="*/ 1512211 h 2410254"/>
              <a:gd name="connsiteX11" fmla="*/ 1140590 w 1817957"/>
              <a:gd name="connsiteY11" fmla="*/ 914942 h 2410254"/>
              <a:gd name="connsiteX12" fmla="*/ 620177 w 1817957"/>
              <a:gd name="connsiteY12" fmla="*/ 621830 h 2410254"/>
              <a:gd name="connsiteX13" fmla="*/ 620157 w 1817957"/>
              <a:gd name="connsiteY13" fmla="*/ 620197 h 2410254"/>
              <a:gd name="connsiteX14" fmla="*/ 479210 w 1817957"/>
              <a:gd name="connsiteY14" fmla="*/ 613209 h 2410254"/>
              <a:gd name="connsiteX15" fmla="*/ 88602 w 1817957"/>
              <a:gd name="connsiteY15" fmla="*/ 497268 h 2410254"/>
              <a:gd name="connsiteX16" fmla="*/ 0 w 1817957"/>
              <a:gd name="connsiteY16" fmla="*/ 446835 h 2410254"/>
              <a:gd name="connsiteX17" fmla="*/ 446835 w 1817957"/>
              <a:gd name="connsiteY17" fmla="*/ 0 h 2410254"/>
              <a:gd name="connsiteX18" fmla="*/ 471268 w 1817957"/>
              <a:gd name="connsiteY18" fmla="*/ 7929 h 2410254"/>
              <a:gd name="connsiteX19" fmla="*/ 627710 w 1817957"/>
              <a:gd name="connsiteY19" fmla="*/ 26079 h 2410254"/>
              <a:gd name="connsiteX20" fmla="*/ 627736 w 1817957"/>
              <a:gd name="connsiteY20" fmla="*/ 27609 h 2410254"/>
              <a:gd name="connsiteX21" fmla="*/ 770996 w 1817957"/>
              <a:gd name="connsiteY21" fmla="*/ 35322 h 2410254"/>
              <a:gd name="connsiteX22" fmla="*/ 1653395 w 1817957"/>
              <a:gd name="connsiteY22" fmla="*/ 613017 h 2410254"/>
              <a:gd name="connsiteX23" fmla="*/ 1661032 w 1817957"/>
              <a:gd name="connsiteY23" fmla="*/ 1807555 h 2410254"/>
              <a:gd name="connsiteX24" fmla="*/ 1497340 w 1817957"/>
              <a:gd name="connsiteY24" fmla="*/ 2029552 h 241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17957" h="2410254">
                <a:moveTo>
                  <a:pt x="1497340" y="2029552"/>
                </a:moveTo>
                <a:cubicBezTo>
                  <a:pt x="1310600" y="2229353"/>
                  <a:pt x="1059421" y="2359843"/>
                  <a:pt x="786092" y="2396484"/>
                </a:cubicBezTo>
                <a:lnTo>
                  <a:pt x="638050" y="2406355"/>
                </a:lnTo>
                <a:lnTo>
                  <a:pt x="638050" y="2407569"/>
                </a:lnTo>
                <a:lnTo>
                  <a:pt x="611420" y="2410254"/>
                </a:lnTo>
                <a:lnTo>
                  <a:pt x="128549" y="1927383"/>
                </a:lnTo>
                <a:lnTo>
                  <a:pt x="312226" y="1857633"/>
                </a:lnTo>
                <a:cubicBezTo>
                  <a:pt x="378121" y="1838918"/>
                  <a:pt x="446344" y="1825738"/>
                  <a:pt x="516362" y="1818627"/>
                </a:cubicBezTo>
                <a:lnTo>
                  <a:pt x="627785" y="1813002"/>
                </a:lnTo>
                <a:lnTo>
                  <a:pt x="627785" y="1811954"/>
                </a:lnTo>
                <a:cubicBezTo>
                  <a:pt x="841295" y="1811953"/>
                  <a:pt x="1038442" y="1697570"/>
                  <a:pt x="1144409" y="1512211"/>
                </a:cubicBezTo>
                <a:cubicBezTo>
                  <a:pt x="1250374" y="1326853"/>
                  <a:pt x="1248918" y="1098931"/>
                  <a:pt x="1140590" y="914942"/>
                </a:cubicBezTo>
                <a:cubicBezTo>
                  <a:pt x="1032263" y="730955"/>
                  <a:pt x="833669" y="619100"/>
                  <a:pt x="620177" y="621830"/>
                </a:cubicBezTo>
                <a:lnTo>
                  <a:pt x="620157" y="620197"/>
                </a:lnTo>
                <a:lnTo>
                  <a:pt x="479210" y="613209"/>
                </a:lnTo>
                <a:cubicBezTo>
                  <a:pt x="342065" y="597183"/>
                  <a:pt x="210076" y="557538"/>
                  <a:pt x="88602" y="497268"/>
                </a:cubicBezTo>
                <a:lnTo>
                  <a:pt x="0" y="446835"/>
                </a:lnTo>
                <a:lnTo>
                  <a:pt x="446835" y="0"/>
                </a:lnTo>
                <a:lnTo>
                  <a:pt x="471268" y="7929"/>
                </a:lnTo>
                <a:cubicBezTo>
                  <a:pt x="521722" y="20723"/>
                  <a:pt x="574263" y="26995"/>
                  <a:pt x="627710" y="26079"/>
                </a:cubicBezTo>
                <a:lnTo>
                  <a:pt x="627736" y="27609"/>
                </a:lnTo>
                <a:lnTo>
                  <a:pt x="770996" y="35322"/>
                </a:lnTo>
                <a:cubicBezTo>
                  <a:pt x="1136029" y="79515"/>
                  <a:pt x="1463822" y="291037"/>
                  <a:pt x="1653395" y="613017"/>
                </a:cubicBezTo>
                <a:cubicBezTo>
                  <a:pt x="1870050" y="980994"/>
                  <a:pt x="1872964" y="1436838"/>
                  <a:pt x="1661032" y="1807555"/>
                </a:cubicBezTo>
                <a:cubicBezTo>
                  <a:pt x="1614672" y="1888650"/>
                  <a:pt x="1559586" y="1962951"/>
                  <a:pt x="1497340" y="202955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21379" y="256636"/>
            <a:ext cx="279114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소개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78" y="2222500"/>
            <a:ext cx="2002237" cy="180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708" y="2012731"/>
            <a:ext cx="13970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5" y="1606331"/>
            <a:ext cx="16256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74" y="1523781"/>
            <a:ext cx="2616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307" y="2841185"/>
            <a:ext cx="2064407" cy="56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03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그룹 211"/>
          <p:cNvGrpSpPr/>
          <p:nvPr/>
        </p:nvGrpSpPr>
        <p:grpSpPr>
          <a:xfrm>
            <a:off x="1905340" y="1385388"/>
            <a:ext cx="8178996" cy="5240464"/>
            <a:chOff x="693512" y="-600812"/>
            <a:chExt cx="10935743" cy="7006772"/>
          </a:xfrm>
        </p:grpSpPr>
        <p:sp>
          <p:nvSpPr>
            <p:cNvPr id="108" name="모서리가 둥근 직사각형 107"/>
            <p:cNvSpPr/>
            <p:nvPr/>
          </p:nvSpPr>
          <p:spPr>
            <a:xfrm rot="21383170">
              <a:off x="7025695" y="798180"/>
              <a:ext cx="4603560" cy="5238272"/>
            </a:xfrm>
            <a:prstGeom prst="roundRect">
              <a:avLst>
                <a:gd name="adj" fmla="val 6872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84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 rot="21383170">
              <a:off x="1208575" y="798180"/>
              <a:ext cx="4603560" cy="5238272"/>
            </a:xfrm>
            <a:prstGeom prst="roundRect">
              <a:avLst>
                <a:gd name="adj" fmla="val 6872"/>
              </a:avLst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84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6389894" y="-328871"/>
              <a:ext cx="5017063" cy="6734831"/>
              <a:chOff x="1064422" y="-522716"/>
              <a:chExt cx="5017063" cy="6734831"/>
            </a:xfrm>
          </p:grpSpPr>
          <p:sp>
            <p:nvSpPr>
              <p:cNvPr id="111" name="모서리가 둥근 직사각형 110"/>
              <p:cNvSpPr/>
              <p:nvPr/>
            </p:nvSpPr>
            <p:spPr>
              <a:xfrm>
                <a:off x="1064422" y="464457"/>
                <a:ext cx="5017063" cy="5747658"/>
              </a:xfrm>
              <a:prstGeom prst="roundRect">
                <a:avLst>
                  <a:gd name="adj" fmla="val 6872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584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양쪽 모서리가 둥근 사각형 111"/>
              <p:cNvSpPr/>
              <p:nvPr/>
            </p:nvSpPr>
            <p:spPr>
              <a:xfrm>
                <a:off x="1251708" y="-522716"/>
                <a:ext cx="4630058" cy="749782"/>
              </a:xfrm>
              <a:prstGeom prst="round2SameRect">
                <a:avLst>
                  <a:gd name="adj1" fmla="val 36056"/>
                  <a:gd name="adj2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smtClean="0">
                    <a:solidFill>
                      <a:schemeClr val="tx1"/>
                    </a:solidFill>
                  </a:rPr>
                  <a:t>주인</a:t>
                </a:r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양쪽 모서리가 둥근 사각형 112"/>
              <p:cNvSpPr/>
              <p:nvPr/>
            </p:nvSpPr>
            <p:spPr>
              <a:xfrm>
                <a:off x="1257924" y="1407886"/>
                <a:ext cx="4630058" cy="1525814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5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광고 비용 절감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직선 연결선 113"/>
              <p:cNvCxnSpPr/>
              <p:nvPr/>
            </p:nvCxnSpPr>
            <p:spPr>
              <a:xfrm>
                <a:off x="1391274" y="1407886"/>
                <a:ext cx="4356000" cy="0"/>
              </a:xfrm>
              <a:prstGeom prst="line">
                <a:avLst/>
              </a:pr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5" name="그룹 114"/>
              <p:cNvGrpSpPr/>
              <p:nvPr/>
            </p:nvGrpSpPr>
            <p:grpSpPr>
              <a:xfrm rot="5400000">
                <a:off x="3211902" y="-1321761"/>
                <a:ext cx="714746" cy="3790076"/>
                <a:chOff x="1278125" y="1524523"/>
                <a:chExt cx="881308" cy="4271955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6" name="타원 115"/>
                <p:cNvSpPr/>
                <p:nvPr/>
              </p:nvSpPr>
              <p:spPr>
                <a:xfrm>
                  <a:off x="2013384" y="3864948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1289855" y="3909956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타원 117"/>
                <p:cNvSpPr/>
                <p:nvPr/>
              </p:nvSpPr>
              <p:spPr>
                <a:xfrm>
                  <a:off x="2001654" y="1524523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2001654" y="4281029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모서리가 둥근 직사각형 119"/>
                <p:cNvSpPr/>
                <p:nvPr/>
              </p:nvSpPr>
              <p:spPr>
                <a:xfrm>
                  <a:off x="1278126" y="1569531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1278125" y="4326037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타원 121"/>
                <p:cNvSpPr/>
                <p:nvPr/>
              </p:nvSpPr>
              <p:spPr>
                <a:xfrm>
                  <a:off x="2002125" y="1970563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타원 122"/>
                <p:cNvSpPr/>
                <p:nvPr/>
              </p:nvSpPr>
              <p:spPr>
                <a:xfrm>
                  <a:off x="2002125" y="4727069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모서리가 둥근 직사각형 123"/>
                <p:cNvSpPr/>
                <p:nvPr/>
              </p:nvSpPr>
              <p:spPr>
                <a:xfrm>
                  <a:off x="1278597" y="2015571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1278596" y="4772077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타원 125"/>
                <p:cNvSpPr/>
                <p:nvPr/>
              </p:nvSpPr>
              <p:spPr>
                <a:xfrm>
                  <a:off x="2015417" y="2454196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타원 126"/>
                <p:cNvSpPr/>
                <p:nvPr/>
              </p:nvSpPr>
              <p:spPr>
                <a:xfrm>
                  <a:off x="2015417" y="5210702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모서리가 둥근 직사각형 127"/>
                <p:cNvSpPr/>
                <p:nvPr/>
              </p:nvSpPr>
              <p:spPr>
                <a:xfrm>
                  <a:off x="1291889" y="2499204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1291888" y="5255710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타원 129"/>
                <p:cNvSpPr/>
                <p:nvPr/>
              </p:nvSpPr>
              <p:spPr>
                <a:xfrm>
                  <a:off x="2014647" y="2895956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타원 130"/>
                <p:cNvSpPr/>
                <p:nvPr/>
              </p:nvSpPr>
              <p:spPr>
                <a:xfrm>
                  <a:off x="2014647" y="5652462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모서리가 둥근 직사각형 131"/>
                <p:cNvSpPr/>
                <p:nvPr/>
              </p:nvSpPr>
              <p:spPr>
                <a:xfrm>
                  <a:off x="1291119" y="2940964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모서리가 둥근 직사각형 132"/>
                <p:cNvSpPr/>
                <p:nvPr/>
              </p:nvSpPr>
              <p:spPr>
                <a:xfrm>
                  <a:off x="1291118" y="5697470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2013959" y="3379589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모서리가 둥근 직사각형 134"/>
                <p:cNvSpPr/>
                <p:nvPr/>
              </p:nvSpPr>
              <p:spPr>
                <a:xfrm>
                  <a:off x="1290431" y="3424597"/>
                  <a:ext cx="793531" cy="54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4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37" name="타원 136"/>
            <p:cNvSpPr/>
            <p:nvPr/>
          </p:nvSpPr>
          <p:spPr>
            <a:xfrm>
              <a:off x="7005692" y="1935529"/>
              <a:ext cx="769170" cy="769170"/>
            </a:xfrm>
            <a:prstGeom prst="ellipse">
              <a:avLst/>
            </a:prstGeom>
            <a:solidFill>
              <a:srgbClr val="6EB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41" name="그룹 140"/>
            <p:cNvGrpSpPr/>
            <p:nvPr/>
          </p:nvGrpSpPr>
          <p:grpSpPr>
            <a:xfrm>
              <a:off x="693512" y="-600812"/>
              <a:ext cx="7137679" cy="7006772"/>
              <a:chOff x="3851164" y="-620486"/>
              <a:chExt cx="7137679" cy="7006772"/>
            </a:xfrm>
          </p:grpSpPr>
          <p:sp>
            <p:nvSpPr>
              <p:cNvPr id="142" name="이등변 삼각형 141"/>
              <p:cNvSpPr/>
              <p:nvPr/>
            </p:nvSpPr>
            <p:spPr>
              <a:xfrm rot="5400000">
                <a:off x="6305833" y="1554504"/>
                <a:ext cx="6858000" cy="2508020"/>
              </a:xfrm>
              <a:prstGeom prst="triangle">
                <a:avLst>
                  <a:gd name="adj" fmla="val 80023"/>
                </a:avLst>
              </a:prstGeom>
              <a:solidFill>
                <a:schemeClr val="tx1">
                  <a:alpha val="15000"/>
                </a:schemeClr>
              </a:solidFill>
              <a:ln>
                <a:noFill/>
              </a:ln>
              <a:effectLst>
                <a:softEdge rad="635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3" name="그룹 142"/>
              <p:cNvGrpSpPr/>
              <p:nvPr/>
            </p:nvGrpSpPr>
            <p:grpSpPr>
              <a:xfrm>
                <a:off x="3851164" y="-348545"/>
                <a:ext cx="5017063" cy="6734831"/>
                <a:chOff x="1064422" y="-522716"/>
                <a:chExt cx="5017063" cy="6734831"/>
              </a:xfrm>
            </p:grpSpPr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1064422" y="464457"/>
                  <a:ext cx="5017063" cy="5747658"/>
                </a:xfrm>
                <a:prstGeom prst="roundRect">
                  <a:avLst>
                    <a:gd name="adj" fmla="val 6872"/>
                  </a:avLst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noFill/>
                </a:ln>
                <a:effectLst>
                  <a:outerShdw blurRad="558800" dist="203200" dir="18900000" sy="23000" kx="-1200000" algn="b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양쪽 모서리가 둥근 사각형 144"/>
                <p:cNvSpPr/>
                <p:nvPr/>
              </p:nvSpPr>
              <p:spPr>
                <a:xfrm>
                  <a:off x="1262380" y="-522716"/>
                  <a:ext cx="4630058" cy="749782"/>
                </a:xfrm>
                <a:prstGeom prst="round2SameRect">
                  <a:avLst>
                    <a:gd name="adj1" fmla="val 36056"/>
                    <a:gd name="adj2" fmla="val 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 smtClean="0">
                      <a:solidFill>
                        <a:schemeClr val="tx1"/>
                      </a:solidFill>
                    </a:rPr>
                    <a:t>고객</a:t>
                  </a:r>
                  <a:endParaRPr lang="ko-KR" altLang="en-US" sz="2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양쪽 모서리가 둥근 사각형 145"/>
                <p:cNvSpPr/>
                <p:nvPr/>
              </p:nvSpPr>
              <p:spPr>
                <a:xfrm>
                  <a:off x="1257924" y="1407886"/>
                  <a:ext cx="4630058" cy="1525814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0">
                      <a:srgbClr val="ECE4D9"/>
                    </a:gs>
                    <a:gs pos="100000">
                      <a:srgbClr val="D7CBBD"/>
                    </a:gs>
                    <a:gs pos="50000">
                      <a:srgbClr val="E1D7CB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직접 확인 가능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7" name="직선 연결선 146"/>
                <p:cNvCxnSpPr/>
                <p:nvPr/>
              </p:nvCxnSpPr>
              <p:spPr>
                <a:xfrm>
                  <a:off x="1391274" y="1407886"/>
                  <a:ext cx="4356000" cy="0"/>
                </a:xfrm>
                <a:prstGeom prst="line">
                  <a:avLst/>
                </a:prstGeom>
                <a:ln w="19050">
                  <a:solidFill>
                    <a:srgbClr val="A1856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양쪽 모서리가 둥근 사각형 147"/>
                <p:cNvSpPr/>
                <p:nvPr/>
              </p:nvSpPr>
              <p:spPr>
                <a:xfrm>
                  <a:off x="1261603" y="2933562"/>
                  <a:ext cx="4630058" cy="1525814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0">
                      <a:srgbClr val="ECE4D9"/>
                    </a:gs>
                    <a:gs pos="100000">
                      <a:srgbClr val="D7CBBD"/>
                    </a:gs>
                    <a:gs pos="50000">
                      <a:srgbClr val="E1D7CB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신속성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49" name="직선 연결선 148"/>
                <p:cNvCxnSpPr/>
                <p:nvPr/>
              </p:nvCxnSpPr>
              <p:spPr>
                <a:xfrm>
                  <a:off x="1391274" y="2941411"/>
                  <a:ext cx="4356000" cy="0"/>
                </a:xfrm>
                <a:prstGeom prst="line">
                  <a:avLst/>
                </a:prstGeom>
                <a:ln w="19050">
                  <a:solidFill>
                    <a:srgbClr val="A1856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양쪽 모서리가 둥근 사각형 149"/>
                <p:cNvSpPr/>
                <p:nvPr/>
              </p:nvSpPr>
              <p:spPr>
                <a:xfrm>
                  <a:off x="1254245" y="4455658"/>
                  <a:ext cx="4630058" cy="1514247"/>
                </a:xfrm>
                <a:prstGeom prst="round2SameRect">
                  <a:avLst>
                    <a:gd name="adj1" fmla="val 0"/>
                    <a:gd name="adj2" fmla="val 21849"/>
                  </a:avLst>
                </a:prstGeom>
                <a:gradFill>
                  <a:gsLst>
                    <a:gs pos="0">
                      <a:srgbClr val="ECE4D9"/>
                    </a:gs>
                    <a:gs pos="100000">
                      <a:srgbClr val="D7CBBD"/>
                    </a:gs>
                    <a:gs pos="50000">
                      <a:srgbClr val="E1D7CB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양쪽 모서리가 둥근 사각형 150"/>
                <p:cNvSpPr/>
                <p:nvPr/>
              </p:nvSpPr>
              <p:spPr>
                <a:xfrm>
                  <a:off x="1254245" y="4447946"/>
                  <a:ext cx="4630058" cy="1476000"/>
                </a:xfrm>
                <a:prstGeom prst="round2SameRect">
                  <a:avLst>
                    <a:gd name="adj1" fmla="val 0"/>
                    <a:gd name="adj2" fmla="val 21849"/>
                  </a:avLst>
                </a:prstGeom>
                <a:gradFill>
                  <a:gsLst>
                    <a:gs pos="0">
                      <a:srgbClr val="ECE4D9"/>
                    </a:gs>
                    <a:gs pos="100000">
                      <a:srgbClr val="D7CBBD"/>
                    </a:gs>
                    <a:gs pos="50000">
                      <a:srgbClr val="E1D7CB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양쪽 모서리가 둥근 사각형 151"/>
                <p:cNvSpPr/>
                <p:nvPr/>
              </p:nvSpPr>
              <p:spPr>
                <a:xfrm>
                  <a:off x="1257924" y="4447946"/>
                  <a:ext cx="4630058" cy="1440000"/>
                </a:xfrm>
                <a:prstGeom prst="round2SameRect">
                  <a:avLst>
                    <a:gd name="adj1" fmla="val 0"/>
                    <a:gd name="adj2" fmla="val 21849"/>
                  </a:avLst>
                </a:prstGeom>
                <a:gradFill>
                  <a:gsLst>
                    <a:gs pos="0">
                      <a:srgbClr val="ECE4D9"/>
                    </a:gs>
                    <a:gs pos="100000">
                      <a:srgbClr val="D7CBBD"/>
                    </a:gs>
                    <a:gs pos="50000">
                      <a:srgbClr val="E1D7CB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smtClean="0">
                      <a:solidFill>
                        <a:schemeClr val="tx1"/>
                      </a:solidFill>
                    </a:rPr>
                    <a:t>할인 혜택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53" name="그룹 152"/>
                <p:cNvGrpSpPr/>
                <p:nvPr/>
              </p:nvGrpSpPr>
              <p:grpSpPr>
                <a:xfrm rot="5400000">
                  <a:off x="3211902" y="-1321761"/>
                  <a:ext cx="714746" cy="3790076"/>
                  <a:chOff x="1278125" y="1524523"/>
                  <a:chExt cx="881308" cy="4271955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55" name="타원 154"/>
                  <p:cNvSpPr/>
                  <p:nvPr/>
                </p:nvSpPr>
                <p:spPr>
                  <a:xfrm>
                    <a:off x="2013384" y="3864948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6" name="모서리가 둥근 직사각형 155"/>
                  <p:cNvSpPr/>
                  <p:nvPr/>
                </p:nvSpPr>
                <p:spPr>
                  <a:xfrm>
                    <a:off x="1289855" y="3909956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7" name="타원 156"/>
                  <p:cNvSpPr/>
                  <p:nvPr/>
                </p:nvSpPr>
                <p:spPr>
                  <a:xfrm>
                    <a:off x="2001654" y="1524523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8" name="타원 157"/>
                  <p:cNvSpPr/>
                  <p:nvPr/>
                </p:nvSpPr>
                <p:spPr>
                  <a:xfrm>
                    <a:off x="2001654" y="4281029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9" name="모서리가 둥근 직사각형 158"/>
                  <p:cNvSpPr/>
                  <p:nvPr/>
                </p:nvSpPr>
                <p:spPr>
                  <a:xfrm>
                    <a:off x="1278126" y="1569531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0" name="모서리가 둥근 직사각형 159"/>
                  <p:cNvSpPr/>
                  <p:nvPr/>
                </p:nvSpPr>
                <p:spPr>
                  <a:xfrm>
                    <a:off x="1278125" y="4326037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1" name="타원 160"/>
                  <p:cNvSpPr/>
                  <p:nvPr/>
                </p:nvSpPr>
                <p:spPr>
                  <a:xfrm>
                    <a:off x="2002125" y="1970563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2" name="타원 161"/>
                  <p:cNvSpPr/>
                  <p:nvPr/>
                </p:nvSpPr>
                <p:spPr>
                  <a:xfrm>
                    <a:off x="2002125" y="4727069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3" name="모서리가 둥근 직사각형 162"/>
                  <p:cNvSpPr/>
                  <p:nvPr/>
                </p:nvSpPr>
                <p:spPr>
                  <a:xfrm>
                    <a:off x="1278597" y="2015571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4" name="모서리가 둥근 직사각형 163"/>
                  <p:cNvSpPr/>
                  <p:nvPr/>
                </p:nvSpPr>
                <p:spPr>
                  <a:xfrm>
                    <a:off x="1278596" y="4772077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5" name="타원 164"/>
                  <p:cNvSpPr/>
                  <p:nvPr/>
                </p:nvSpPr>
                <p:spPr>
                  <a:xfrm>
                    <a:off x="2015417" y="2454196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6" name="타원 165"/>
                  <p:cNvSpPr/>
                  <p:nvPr/>
                </p:nvSpPr>
                <p:spPr>
                  <a:xfrm>
                    <a:off x="2015417" y="5210702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7" name="모서리가 둥근 직사각형 166"/>
                  <p:cNvSpPr/>
                  <p:nvPr/>
                </p:nvSpPr>
                <p:spPr>
                  <a:xfrm>
                    <a:off x="1291889" y="2499204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8" name="모서리가 둥근 직사각형 167"/>
                  <p:cNvSpPr/>
                  <p:nvPr/>
                </p:nvSpPr>
                <p:spPr>
                  <a:xfrm>
                    <a:off x="1291888" y="5255710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69" name="타원 168"/>
                  <p:cNvSpPr/>
                  <p:nvPr/>
                </p:nvSpPr>
                <p:spPr>
                  <a:xfrm>
                    <a:off x="2014647" y="2895956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0" name="타원 169"/>
                  <p:cNvSpPr/>
                  <p:nvPr/>
                </p:nvSpPr>
                <p:spPr>
                  <a:xfrm>
                    <a:off x="2014647" y="5652462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1" name="모서리가 둥근 직사각형 170"/>
                  <p:cNvSpPr/>
                  <p:nvPr/>
                </p:nvSpPr>
                <p:spPr>
                  <a:xfrm>
                    <a:off x="1291119" y="2940964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2" name="모서리가 둥근 직사각형 171"/>
                  <p:cNvSpPr/>
                  <p:nvPr/>
                </p:nvSpPr>
                <p:spPr>
                  <a:xfrm>
                    <a:off x="1291118" y="5697470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3" name="타원 172"/>
                  <p:cNvSpPr/>
                  <p:nvPr/>
                </p:nvSpPr>
                <p:spPr>
                  <a:xfrm>
                    <a:off x="2013959" y="3379589"/>
                    <a:ext cx="144016" cy="144016"/>
                  </a:xfrm>
                  <a:prstGeom prst="ellipse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4" name="모서리가 둥근 직사각형 173"/>
                  <p:cNvSpPr/>
                  <p:nvPr/>
                </p:nvSpPr>
                <p:spPr>
                  <a:xfrm>
                    <a:off x="1290431" y="3424597"/>
                    <a:ext cx="793531" cy="5400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50000">
                        <a:schemeClr val="bg1">
                          <a:lumMod val="94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154" name="직선 연결선 153"/>
                <p:cNvCxnSpPr/>
                <p:nvPr/>
              </p:nvCxnSpPr>
              <p:spPr>
                <a:xfrm>
                  <a:off x="1391274" y="4440461"/>
                  <a:ext cx="4356000" cy="0"/>
                </a:xfrm>
                <a:prstGeom prst="line">
                  <a:avLst/>
                </a:prstGeom>
                <a:ln w="19050">
                  <a:solidFill>
                    <a:srgbClr val="A1856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6" name="타원 175"/>
            <p:cNvSpPr/>
            <p:nvPr/>
          </p:nvSpPr>
          <p:spPr>
            <a:xfrm>
              <a:off x="1233906" y="1935529"/>
              <a:ext cx="769170" cy="769170"/>
            </a:xfrm>
            <a:prstGeom prst="ellipse">
              <a:avLst/>
            </a:prstGeom>
            <a:solidFill>
              <a:srgbClr val="6EB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1" name="타원 180"/>
            <p:cNvSpPr/>
            <p:nvPr/>
          </p:nvSpPr>
          <p:spPr>
            <a:xfrm>
              <a:off x="1272544" y="3457517"/>
              <a:ext cx="756000" cy="756000"/>
            </a:xfrm>
            <a:prstGeom prst="ellipse">
              <a:avLst/>
            </a:prstGeom>
            <a:solidFill>
              <a:srgbClr val="F47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1233745" y="4865486"/>
              <a:ext cx="756000" cy="756000"/>
            </a:xfrm>
            <a:prstGeom prst="ellipse">
              <a:avLst/>
            </a:prstGeom>
            <a:solidFill>
              <a:srgbClr val="FC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3" name="양쪽 모서리가 둥근 사각형 192"/>
            <p:cNvSpPr/>
            <p:nvPr/>
          </p:nvSpPr>
          <p:spPr>
            <a:xfrm>
              <a:off x="6583396" y="3124540"/>
              <a:ext cx="4630058" cy="1525814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5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간편한 업데이트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4" name="양쪽 모서리가 둥근 사각형 193"/>
            <p:cNvSpPr/>
            <p:nvPr/>
          </p:nvSpPr>
          <p:spPr>
            <a:xfrm>
              <a:off x="6578826" y="4643719"/>
              <a:ext cx="4630058" cy="1525814"/>
            </a:xfrm>
            <a:prstGeom prst="round2SameRect">
              <a:avLst>
                <a:gd name="adj1" fmla="val 0"/>
                <a:gd name="adj2" fmla="val 17979"/>
              </a:avLst>
            </a:prstGeom>
            <a:gradFill>
              <a:gsLst>
                <a:gs pos="0">
                  <a:srgbClr val="FFFAEB"/>
                </a:gs>
                <a:gs pos="100000">
                  <a:schemeClr val="bg1">
                    <a:lumMod val="95000"/>
                  </a:schemeClr>
                </a:gs>
                <a:gs pos="50000">
                  <a:srgbClr val="FFF6D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5" name="양쪽 모서리가 둥근 사각형 194"/>
            <p:cNvSpPr/>
            <p:nvPr/>
          </p:nvSpPr>
          <p:spPr>
            <a:xfrm>
              <a:off x="6578826" y="4651768"/>
              <a:ext cx="4630058" cy="1466023"/>
            </a:xfrm>
            <a:prstGeom prst="round2SameRect">
              <a:avLst>
                <a:gd name="adj1" fmla="val 0"/>
                <a:gd name="adj2" fmla="val 17979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50000">
                  <a:srgbClr val="FFF6DD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6" name="양쪽 모서리가 둥근 사각형 195"/>
            <p:cNvSpPr/>
            <p:nvPr/>
          </p:nvSpPr>
          <p:spPr>
            <a:xfrm>
              <a:off x="6578826" y="4673614"/>
              <a:ext cx="4630058" cy="1396257"/>
            </a:xfrm>
            <a:prstGeom prst="round2SameRect">
              <a:avLst>
                <a:gd name="adj1" fmla="val 0"/>
                <a:gd name="adj2" fmla="val 17979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5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고객과 소통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97" name="직선 연결선 196"/>
            <p:cNvCxnSpPr/>
            <p:nvPr/>
          </p:nvCxnSpPr>
          <p:spPr>
            <a:xfrm>
              <a:off x="6716746" y="3135256"/>
              <a:ext cx="4356000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/>
            <p:cNvCxnSpPr/>
            <p:nvPr/>
          </p:nvCxnSpPr>
          <p:spPr>
            <a:xfrm>
              <a:off x="6715394" y="4673614"/>
              <a:ext cx="4356000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타원 199"/>
            <p:cNvSpPr/>
            <p:nvPr/>
          </p:nvSpPr>
          <p:spPr>
            <a:xfrm>
              <a:off x="6989207" y="3496599"/>
              <a:ext cx="756000" cy="756000"/>
            </a:xfrm>
            <a:prstGeom prst="ellipse">
              <a:avLst/>
            </a:prstGeom>
            <a:solidFill>
              <a:srgbClr val="F47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5" name="타원 204"/>
            <p:cNvSpPr/>
            <p:nvPr/>
          </p:nvSpPr>
          <p:spPr>
            <a:xfrm>
              <a:off x="6950409" y="4904570"/>
              <a:ext cx="756000" cy="756000"/>
            </a:xfrm>
            <a:prstGeom prst="ellipse">
              <a:avLst/>
            </a:prstGeom>
            <a:solidFill>
              <a:srgbClr val="FCAF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15" name="직사각형 214"/>
          <p:cNvSpPr/>
          <p:nvPr/>
        </p:nvSpPr>
        <p:spPr>
          <a:xfrm>
            <a:off x="421379" y="256636"/>
            <a:ext cx="279114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3497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55358"/>
              </p:ext>
            </p:extLst>
          </p:nvPr>
        </p:nvGraphicFramePr>
        <p:xfrm>
          <a:off x="305765" y="1402927"/>
          <a:ext cx="11442431" cy="5064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131"/>
                <a:gridCol w="1032930"/>
                <a:gridCol w="1032930"/>
                <a:gridCol w="1032930"/>
                <a:gridCol w="1032930"/>
                <a:gridCol w="1032930"/>
                <a:gridCol w="1032930"/>
                <a:gridCol w="1032930"/>
                <a:gridCol w="1032930"/>
                <a:gridCol w="1032930"/>
                <a:gridCol w="1032930"/>
              </a:tblGrid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</a:rPr>
                        <a:t>주차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Requirements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Interworking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 &amp; Modification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Etc.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논문 발표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특허 출원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8"/>
                    </a:solidFill>
                  </a:tcPr>
                </a:tc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1895336" y="1370121"/>
            <a:ext cx="101920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2017. 3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004392" y="1370120"/>
            <a:ext cx="101920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2017. 4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1379" y="256636"/>
            <a:ext cx="279114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소개</a:t>
            </a:r>
            <a:endParaRPr lang="en-US" altLang="ko-KR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32084" y="1349314"/>
            <a:ext cx="10192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2017. 5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75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951" y="1626999"/>
            <a:ext cx="7177087" cy="474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21379" y="256636"/>
            <a:ext cx="2791149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44237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21379" y="256636"/>
            <a:ext cx="1560042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팀 소개</a:t>
            </a:r>
            <a:endParaRPr lang="en-US" altLang="ko-KR" sz="3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740834" y="1558472"/>
            <a:ext cx="4514269" cy="4561096"/>
            <a:chOff x="3740834" y="912408"/>
            <a:chExt cx="4514269" cy="4561096"/>
          </a:xfrm>
          <a:gradFill flip="none" rotWithShape="1">
            <a:gsLst>
              <a:gs pos="0">
                <a:schemeClr val="tx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tx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tx2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3" name="자유형 22"/>
            <p:cNvSpPr/>
            <p:nvPr/>
          </p:nvSpPr>
          <p:spPr>
            <a:xfrm>
              <a:off x="3740834" y="912408"/>
              <a:ext cx="2089174" cy="2658918"/>
            </a:xfrm>
            <a:custGeom>
              <a:avLst/>
              <a:gdLst>
                <a:gd name="connsiteX0" fmla="*/ 1983426 w 2089174"/>
                <a:gd name="connsiteY0" fmla="*/ 0 h 2658918"/>
                <a:gd name="connsiteX1" fmla="*/ 2089174 w 2089174"/>
                <a:gd name="connsiteY1" fmla="*/ 2821 h 2658918"/>
                <a:gd name="connsiteX2" fmla="*/ 2062790 w 2089174"/>
                <a:gd name="connsiteY2" fmla="*/ 17142 h 2658918"/>
                <a:gd name="connsiteX3" fmla="*/ 1721777 w 2089174"/>
                <a:gd name="connsiteY3" fmla="*/ 658510 h 2658918"/>
                <a:gd name="connsiteX4" fmla="*/ 1948320 w 2089174"/>
                <a:gd name="connsiteY4" fmla="*/ 1205432 h 2658918"/>
                <a:gd name="connsiteX5" fmla="*/ 2003487 w 2089174"/>
                <a:gd name="connsiteY5" fmla="*/ 1250949 h 2658918"/>
                <a:gd name="connsiteX6" fmla="*/ 1934467 w 2089174"/>
                <a:gd name="connsiteY6" fmla="*/ 1256273 h 2658918"/>
                <a:gd name="connsiteX7" fmla="*/ 1502507 w 2089174"/>
                <a:gd name="connsiteY7" fmla="*/ 1458232 h 2658918"/>
                <a:gd name="connsiteX8" fmla="*/ 1250445 w 2089174"/>
                <a:gd name="connsiteY8" fmla="*/ 2034449 h 2658918"/>
                <a:gd name="connsiteX9" fmla="*/ 1248938 w 2089174"/>
                <a:gd name="connsiteY9" fmla="*/ 2034449 h 2658918"/>
                <a:gd name="connsiteX10" fmla="*/ 1236251 w 2089174"/>
                <a:gd name="connsiteY10" fmla="*/ 2160302 h 2658918"/>
                <a:gd name="connsiteX11" fmla="*/ 624469 w 2089174"/>
                <a:gd name="connsiteY11" fmla="*/ 2658918 h 2658918"/>
                <a:gd name="connsiteX12" fmla="*/ 12687 w 2089174"/>
                <a:gd name="connsiteY12" fmla="*/ 2160302 h 2658918"/>
                <a:gd name="connsiteX13" fmla="*/ 0 w 2089174"/>
                <a:gd name="connsiteY13" fmla="*/ 2034450 h 2658918"/>
                <a:gd name="connsiteX14" fmla="*/ 0 w 2089174"/>
                <a:gd name="connsiteY14" fmla="*/ 2034449 h 2658918"/>
                <a:gd name="connsiteX15" fmla="*/ 0 w 2089174"/>
                <a:gd name="connsiteY15" fmla="*/ 2034448 h 2658918"/>
                <a:gd name="connsiteX16" fmla="*/ 10997 w 2089174"/>
                <a:gd name="connsiteY16" fmla="*/ 1823090 h 2658918"/>
                <a:gd name="connsiteX17" fmla="*/ 653755 w 2089174"/>
                <a:gd name="connsiteY17" fmla="*/ 539955 h 2658918"/>
                <a:gd name="connsiteX18" fmla="*/ 1983426 w 2089174"/>
                <a:gd name="connsiteY18" fmla="*/ 0 h 265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89174" h="2658918">
                  <a:moveTo>
                    <a:pt x="1983426" y="0"/>
                  </a:moveTo>
                  <a:lnTo>
                    <a:pt x="2089174" y="2821"/>
                  </a:lnTo>
                  <a:lnTo>
                    <a:pt x="2062790" y="17142"/>
                  </a:lnTo>
                  <a:cubicBezTo>
                    <a:pt x="1857048" y="156139"/>
                    <a:pt x="1721777" y="391528"/>
                    <a:pt x="1721777" y="658510"/>
                  </a:cubicBezTo>
                  <a:cubicBezTo>
                    <a:pt x="1721777" y="872096"/>
                    <a:pt x="1808350" y="1065462"/>
                    <a:pt x="1948320" y="1205432"/>
                  </a:cubicBezTo>
                  <a:lnTo>
                    <a:pt x="2003487" y="1250949"/>
                  </a:lnTo>
                  <a:lnTo>
                    <a:pt x="1934467" y="1256273"/>
                  </a:lnTo>
                  <a:cubicBezTo>
                    <a:pt x="1774323" y="1276985"/>
                    <a:pt x="1623026" y="1346839"/>
                    <a:pt x="1502507" y="1458232"/>
                  </a:cubicBezTo>
                  <a:cubicBezTo>
                    <a:pt x="1341817" y="1606756"/>
                    <a:pt x="1250445" y="1815633"/>
                    <a:pt x="1250445" y="2034449"/>
                  </a:cubicBezTo>
                  <a:lnTo>
                    <a:pt x="1248938" y="2034449"/>
                  </a:lnTo>
                  <a:lnTo>
                    <a:pt x="1236251" y="2160302"/>
                  </a:lnTo>
                  <a:cubicBezTo>
                    <a:pt x="1178022" y="2444862"/>
                    <a:pt x="926244" y="2658918"/>
                    <a:pt x="624469" y="2658918"/>
                  </a:cubicBezTo>
                  <a:cubicBezTo>
                    <a:pt x="322695" y="2658918"/>
                    <a:pt x="70917" y="2444862"/>
                    <a:pt x="12687" y="2160302"/>
                  </a:cubicBezTo>
                  <a:lnTo>
                    <a:pt x="0" y="2034450"/>
                  </a:lnTo>
                  <a:lnTo>
                    <a:pt x="0" y="2034449"/>
                  </a:lnTo>
                  <a:lnTo>
                    <a:pt x="0" y="2034448"/>
                  </a:lnTo>
                  <a:lnTo>
                    <a:pt x="10997" y="1823090"/>
                  </a:lnTo>
                  <a:cubicBezTo>
                    <a:pt x="62055" y="1333929"/>
                    <a:pt x="289081" y="877019"/>
                    <a:pt x="653755" y="539955"/>
                  </a:cubicBezTo>
                  <a:cubicBezTo>
                    <a:pt x="1018430" y="202891"/>
                    <a:pt x="1491765" y="12467"/>
                    <a:pt x="1983426" y="0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자유형 23"/>
            <p:cNvSpPr/>
            <p:nvPr/>
          </p:nvSpPr>
          <p:spPr>
            <a:xfrm rot="16200000">
              <a:off x="4025706" y="3099458"/>
              <a:ext cx="2089174" cy="2658918"/>
            </a:xfrm>
            <a:custGeom>
              <a:avLst/>
              <a:gdLst>
                <a:gd name="connsiteX0" fmla="*/ 1983426 w 2089174"/>
                <a:gd name="connsiteY0" fmla="*/ 0 h 2658918"/>
                <a:gd name="connsiteX1" fmla="*/ 2089174 w 2089174"/>
                <a:gd name="connsiteY1" fmla="*/ 2821 h 2658918"/>
                <a:gd name="connsiteX2" fmla="*/ 2062790 w 2089174"/>
                <a:gd name="connsiteY2" fmla="*/ 17142 h 2658918"/>
                <a:gd name="connsiteX3" fmla="*/ 1721777 w 2089174"/>
                <a:gd name="connsiteY3" fmla="*/ 658510 h 2658918"/>
                <a:gd name="connsiteX4" fmla="*/ 1948320 w 2089174"/>
                <a:gd name="connsiteY4" fmla="*/ 1205432 h 2658918"/>
                <a:gd name="connsiteX5" fmla="*/ 2003487 w 2089174"/>
                <a:gd name="connsiteY5" fmla="*/ 1250949 h 2658918"/>
                <a:gd name="connsiteX6" fmla="*/ 1934467 w 2089174"/>
                <a:gd name="connsiteY6" fmla="*/ 1256273 h 2658918"/>
                <a:gd name="connsiteX7" fmla="*/ 1502507 w 2089174"/>
                <a:gd name="connsiteY7" fmla="*/ 1458232 h 2658918"/>
                <a:gd name="connsiteX8" fmla="*/ 1250445 w 2089174"/>
                <a:gd name="connsiteY8" fmla="*/ 2034449 h 2658918"/>
                <a:gd name="connsiteX9" fmla="*/ 1248938 w 2089174"/>
                <a:gd name="connsiteY9" fmla="*/ 2034449 h 2658918"/>
                <a:gd name="connsiteX10" fmla="*/ 1236251 w 2089174"/>
                <a:gd name="connsiteY10" fmla="*/ 2160302 h 2658918"/>
                <a:gd name="connsiteX11" fmla="*/ 624469 w 2089174"/>
                <a:gd name="connsiteY11" fmla="*/ 2658918 h 2658918"/>
                <a:gd name="connsiteX12" fmla="*/ 12687 w 2089174"/>
                <a:gd name="connsiteY12" fmla="*/ 2160302 h 2658918"/>
                <a:gd name="connsiteX13" fmla="*/ 0 w 2089174"/>
                <a:gd name="connsiteY13" fmla="*/ 2034450 h 2658918"/>
                <a:gd name="connsiteX14" fmla="*/ 0 w 2089174"/>
                <a:gd name="connsiteY14" fmla="*/ 2034449 h 2658918"/>
                <a:gd name="connsiteX15" fmla="*/ 0 w 2089174"/>
                <a:gd name="connsiteY15" fmla="*/ 2034448 h 2658918"/>
                <a:gd name="connsiteX16" fmla="*/ 10997 w 2089174"/>
                <a:gd name="connsiteY16" fmla="*/ 1823090 h 2658918"/>
                <a:gd name="connsiteX17" fmla="*/ 653755 w 2089174"/>
                <a:gd name="connsiteY17" fmla="*/ 539955 h 2658918"/>
                <a:gd name="connsiteX18" fmla="*/ 1983426 w 2089174"/>
                <a:gd name="connsiteY18" fmla="*/ 0 h 265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89174" h="2658918">
                  <a:moveTo>
                    <a:pt x="1983426" y="0"/>
                  </a:moveTo>
                  <a:lnTo>
                    <a:pt x="2089174" y="2821"/>
                  </a:lnTo>
                  <a:lnTo>
                    <a:pt x="2062790" y="17142"/>
                  </a:lnTo>
                  <a:cubicBezTo>
                    <a:pt x="1857048" y="156139"/>
                    <a:pt x="1721777" y="391528"/>
                    <a:pt x="1721777" y="658510"/>
                  </a:cubicBezTo>
                  <a:cubicBezTo>
                    <a:pt x="1721777" y="872096"/>
                    <a:pt x="1808350" y="1065462"/>
                    <a:pt x="1948320" y="1205432"/>
                  </a:cubicBezTo>
                  <a:lnTo>
                    <a:pt x="2003487" y="1250949"/>
                  </a:lnTo>
                  <a:lnTo>
                    <a:pt x="1934467" y="1256273"/>
                  </a:lnTo>
                  <a:cubicBezTo>
                    <a:pt x="1774323" y="1276985"/>
                    <a:pt x="1623026" y="1346839"/>
                    <a:pt x="1502507" y="1458232"/>
                  </a:cubicBezTo>
                  <a:cubicBezTo>
                    <a:pt x="1341817" y="1606756"/>
                    <a:pt x="1250445" y="1815633"/>
                    <a:pt x="1250445" y="2034449"/>
                  </a:cubicBezTo>
                  <a:lnTo>
                    <a:pt x="1248938" y="2034449"/>
                  </a:lnTo>
                  <a:lnTo>
                    <a:pt x="1236251" y="2160302"/>
                  </a:lnTo>
                  <a:cubicBezTo>
                    <a:pt x="1178022" y="2444862"/>
                    <a:pt x="926244" y="2658918"/>
                    <a:pt x="624469" y="2658918"/>
                  </a:cubicBezTo>
                  <a:cubicBezTo>
                    <a:pt x="322695" y="2658918"/>
                    <a:pt x="70917" y="2444862"/>
                    <a:pt x="12687" y="2160302"/>
                  </a:cubicBezTo>
                  <a:lnTo>
                    <a:pt x="0" y="2034450"/>
                  </a:lnTo>
                  <a:lnTo>
                    <a:pt x="0" y="2034449"/>
                  </a:lnTo>
                  <a:lnTo>
                    <a:pt x="0" y="2034448"/>
                  </a:lnTo>
                  <a:lnTo>
                    <a:pt x="10997" y="1823090"/>
                  </a:lnTo>
                  <a:cubicBezTo>
                    <a:pt x="62055" y="1333929"/>
                    <a:pt x="289081" y="877019"/>
                    <a:pt x="653755" y="539955"/>
                  </a:cubicBezTo>
                  <a:cubicBezTo>
                    <a:pt x="1018430" y="202891"/>
                    <a:pt x="1491765" y="12467"/>
                    <a:pt x="1983426" y="0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자유형 24"/>
            <p:cNvSpPr/>
            <p:nvPr/>
          </p:nvSpPr>
          <p:spPr>
            <a:xfrm rot="10800000">
              <a:off x="6165929" y="2814586"/>
              <a:ext cx="2089174" cy="2658918"/>
            </a:xfrm>
            <a:custGeom>
              <a:avLst/>
              <a:gdLst>
                <a:gd name="connsiteX0" fmla="*/ 1983426 w 2089174"/>
                <a:gd name="connsiteY0" fmla="*/ 0 h 2658918"/>
                <a:gd name="connsiteX1" fmla="*/ 2089174 w 2089174"/>
                <a:gd name="connsiteY1" fmla="*/ 2821 h 2658918"/>
                <a:gd name="connsiteX2" fmla="*/ 2062790 w 2089174"/>
                <a:gd name="connsiteY2" fmla="*/ 17142 h 2658918"/>
                <a:gd name="connsiteX3" fmla="*/ 1721777 w 2089174"/>
                <a:gd name="connsiteY3" fmla="*/ 658510 h 2658918"/>
                <a:gd name="connsiteX4" fmla="*/ 1948320 w 2089174"/>
                <a:gd name="connsiteY4" fmla="*/ 1205432 h 2658918"/>
                <a:gd name="connsiteX5" fmla="*/ 2003487 w 2089174"/>
                <a:gd name="connsiteY5" fmla="*/ 1250949 h 2658918"/>
                <a:gd name="connsiteX6" fmla="*/ 1934467 w 2089174"/>
                <a:gd name="connsiteY6" fmla="*/ 1256273 h 2658918"/>
                <a:gd name="connsiteX7" fmla="*/ 1502507 w 2089174"/>
                <a:gd name="connsiteY7" fmla="*/ 1458232 h 2658918"/>
                <a:gd name="connsiteX8" fmla="*/ 1250445 w 2089174"/>
                <a:gd name="connsiteY8" fmla="*/ 2034449 h 2658918"/>
                <a:gd name="connsiteX9" fmla="*/ 1248938 w 2089174"/>
                <a:gd name="connsiteY9" fmla="*/ 2034449 h 2658918"/>
                <a:gd name="connsiteX10" fmla="*/ 1236251 w 2089174"/>
                <a:gd name="connsiteY10" fmla="*/ 2160302 h 2658918"/>
                <a:gd name="connsiteX11" fmla="*/ 624469 w 2089174"/>
                <a:gd name="connsiteY11" fmla="*/ 2658918 h 2658918"/>
                <a:gd name="connsiteX12" fmla="*/ 12687 w 2089174"/>
                <a:gd name="connsiteY12" fmla="*/ 2160302 h 2658918"/>
                <a:gd name="connsiteX13" fmla="*/ 0 w 2089174"/>
                <a:gd name="connsiteY13" fmla="*/ 2034450 h 2658918"/>
                <a:gd name="connsiteX14" fmla="*/ 0 w 2089174"/>
                <a:gd name="connsiteY14" fmla="*/ 2034449 h 2658918"/>
                <a:gd name="connsiteX15" fmla="*/ 0 w 2089174"/>
                <a:gd name="connsiteY15" fmla="*/ 2034448 h 2658918"/>
                <a:gd name="connsiteX16" fmla="*/ 10997 w 2089174"/>
                <a:gd name="connsiteY16" fmla="*/ 1823090 h 2658918"/>
                <a:gd name="connsiteX17" fmla="*/ 653755 w 2089174"/>
                <a:gd name="connsiteY17" fmla="*/ 539955 h 2658918"/>
                <a:gd name="connsiteX18" fmla="*/ 1983426 w 2089174"/>
                <a:gd name="connsiteY18" fmla="*/ 0 h 265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89174" h="2658918">
                  <a:moveTo>
                    <a:pt x="1983426" y="0"/>
                  </a:moveTo>
                  <a:lnTo>
                    <a:pt x="2089174" y="2821"/>
                  </a:lnTo>
                  <a:lnTo>
                    <a:pt x="2062790" y="17142"/>
                  </a:lnTo>
                  <a:cubicBezTo>
                    <a:pt x="1857048" y="156139"/>
                    <a:pt x="1721777" y="391528"/>
                    <a:pt x="1721777" y="658510"/>
                  </a:cubicBezTo>
                  <a:cubicBezTo>
                    <a:pt x="1721777" y="872096"/>
                    <a:pt x="1808350" y="1065462"/>
                    <a:pt x="1948320" y="1205432"/>
                  </a:cubicBezTo>
                  <a:lnTo>
                    <a:pt x="2003487" y="1250949"/>
                  </a:lnTo>
                  <a:lnTo>
                    <a:pt x="1934467" y="1256273"/>
                  </a:lnTo>
                  <a:cubicBezTo>
                    <a:pt x="1774323" y="1276985"/>
                    <a:pt x="1623026" y="1346839"/>
                    <a:pt x="1502507" y="1458232"/>
                  </a:cubicBezTo>
                  <a:cubicBezTo>
                    <a:pt x="1341817" y="1606756"/>
                    <a:pt x="1250445" y="1815633"/>
                    <a:pt x="1250445" y="2034449"/>
                  </a:cubicBezTo>
                  <a:lnTo>
                    <a:pt x="1248938" y="2034449"/>
                  </a:lnTo>
                  <a:lnTo>
                    <a:pt x="1236251" y="2160302"/>
                  </a:lnTo>
                  <a:cubicBezTo>
                    <a:pt x="1178022" y="2444862"/>
                    <a:pt x="926244" y="2658918"/>
                    <a:pt x="624469" y="2658918"/>
                  </a:cubicBezTo>
                  <a:cubicBezTo>
                    <a:pt x="322695" y="2658918"/>
                    <a:pt x="70917" y="2444862"/>
                    <a:pt x="12687" y="2160302"/>
                  </a:cubicBezTo>
                  <a:lnTo>
                    <a:pt x="0" y="2034450"/>
                  </a:lnTo>
                  <a:lnTo>
                    <a:pt x="0" y="2034449"/>
                  </a:lnTo>
                  <a:lnTo>
                    <a:pt x="0" y="2034448"/>
                  </a:lnTo>
                  <a:lnTo>
                    <a:pt x="10997" y="1823090"/>
                  </a:lnTo>
                  <a:cubicBezTo>
                    <a:pt x="62055" y="1333929"/>
                    <a:pt x="289081" y="877019"/>
                    <a:pt x="653755" y="539955"/>
                  </a:cubicBezTo>
                  <a:cubicBezTo>
                    <a:pt x="1018430" y="202891"/>
                    <a:pt x="1491765" y="12467"/>
                    <a:pt x="1983426" y="0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자유형 25"/>
            <p:cNvSpPr/>
            <p:nvPr/>
          </p:nvSpPr>
          <p:spPr>
            <a:xfrm rot="5400000">
              <a:off x="5881057" y="627536"/>
              <a:ext cx="2089174" cy="2658918"/>
            </a:xfrm>
            <a:custGeom>
              <a:avLst/>
              <a:gdLst>
                <a:gd name="connsiteX0" fmla="*/ 1983426 w 2089174"/>
                <a:gd name="connsiteY0" fmla="*/ 0 h 2658918"/>
                <a:gd name="connsiteX1" fmla="*/ 2089174 w 2089174"/>
                <a:gd name="connsiteY1" fmla="*/ 2821 h 2658918"/>
                <a:gd name="connsiteX2" fmla="*/ 2062790 w 2089174"/>
                <a:gd name="connsiteY2" fmla="*/ 17142 h 2658918"/>
                <a:gd name="connsiteX3" fmla="*/ 1721777 w 2089174"/>
                <a:gd name="connsiteY3" fmla="*/ 658510 h 2658918"/>
                <a:gd name="connsiteX4" fmla="*/ 1948320 w 2089174"/>
                <a:gd name="connsiteY4" fmla="*/ 1205432 h 2658918"/>
                <a:gd name="connsiteX5" fmla="*/ 2003487 w 2089174"/>
                <a:gd name="connsiteY5" fmla="*/ 1250949 h 2658918"/>
                <a:gd name="connsiteX6" fmla="*/ 1934467 w 2089174"/>
                <a:gd name="connsiteY6" fmla="*/ 1256273 h 2658918"/>
                <a:gd name="connsiteX7" fmla="*/ 1502507 w 2089174"/>
                <a:gd name="connsiteY7" fmla="*/ 1458232 h 2658918"/>
                <a:gd name="connsiteX8" fmla="*/ 1250445 w 2089174"/>
                <a:gd name="connsiteY8" fmla="*/ 2034449 h 2658918"/>
                <a:gd name="connsiteX9" fmla="*/ 1248938 w 2089174"/>
                <a:gd name="connsiteY9" fmla="*/ 2034449 h 2658918"/>
                <a:gd name="connsiteX10" fmla="*/ 1236251 w 2089174"/>
                <a:gd name="connsiteY10" fmla="*/ 2160302 h 2658918"/>
                <a:gd name="connsiteX11" fmla="*/ 624469 w 2089174"/>
                <a:gd name="connsiteY11" fmla="*/ 2658918 h 2658918"/>
                <a:gd name="connsiteX12" fmla="*/ 12687 w 2089174"/>
                <a:gd name="connsiteY12" fmla="*/ 2160302 h 2658918"/>
                <a:gd name="connsiteX13" fmla="*/ 0 w 2089174"/>
                <a:gd name="connsiteY13" fmla="*/ 2034450 h 2658918"/>
                <a:gd name="connsiteX14" fmla="*/ 0 w 2089174"/>
                <a:gd name="connsiteY14" fmla="*/ 2034449 h 2658918"/>
                <a:gd name="connsiteX15" fmla="*/ 0 w 2089174"/>
                <a:gd name="connsiteY15" fmla="*/ 2034448 h 2658918"/>
                <a:gd name="connsiteX16" fmla="*/ 10997 w 2089174"/>
                <a:gd name="connsiteY16" fmla="*/ 1823090 h 2658918"/>
                <a:gd name="connsiteX17" fmla="*/ 653755 w 2089174"/>
                <a:gd name="connsiteY17" fmla="*/ 539955 h 2658918"/>
                <a:gd name="connsiteX18" fmla="*/ 1983426 w 2089174"/>
                <a:gd name="connsiteY18" fmla="*/ 0 h 265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89174" h="2658918">
                  <a:moveTo>
                    <a:pt x="1983426" y="0"/>
                  </a:moveTo>
                  <a:lnTo>
                    <a:pt x="2089174" y="2821"/>
                  </a:lnTo>
                  <a:lnTo>
                    <a:pt x="2062790" y="17142"/>
                  </a:lnTo>
                  <a:cubicBezTo>
                    <a:pt x="1857048" y="156139"/>
                    <a:pt x="1721777" y="391528"/>
                    <a:pt x="1721777" y="658510"/>
                  </a:cubicBezTo>
                  <a:cubicBezTo>
                    <a:pt x="1721777" y="872096"/>
                    <a:pt x="1808350" y="1065462"/>
                    <a:pt x="1948320" y="1205432"/>
                  </a:cubicBezTo>
                  <a:lnTo>
                    <a:pt x="2003487" y="1250949"/>
                  </a:lnTo>
                  <a:lnTo>
                    <a:pt x="1934467" y="1256273"/>
                  </a:lnTo>
                  <a:cubicBezTo>
                    <a:pt x="1774323" y="1276985"/>
                    <a:pt x="1623026" y="1346839"/>
                    <a:pt x="1502507" y="1458232"/>
                  </a:cubicBezTo>
                  <a:cubicBezTo>
                    <a:pt x="1341817" y="1606756"/>
                    <a:pt x="1250445" y="1815633"/>
                    <a:pt x="1250445" y="2034449"/>
                  </a:cubicBezTo>
                  <a:lnTo>
                    <a:pt x="1248938" y="2034449"/>
                  </a:lnTo>
                  <a:lnTo>
                    <a:pt x="1236251" y="2160302"/>
                  </a:lnTo>
                  <a:cubicBezTo>
                    <a:pt x="1178022" y="2444862"/>
                    <a:pt x="926244" y="2658918"/>
                    <a:pt x="624469" y="2658918"/>
                  </a:cubicBezTo>
                  <a:cubicBezTo>
                    <a:pt x="322695" y="2658918"/>
                    <a:pt x="70917" y="2444862"/>
                    <a:pt x="12687" y="2160302"/>
                  </a:cubicBezTo>
                  <a:lnTo>
                    <a:pt x="0" y="2034450"/>
                  </a:lnTo>
                  <a:lnTo>
                    <a:pt x="0" y="2034449"/>
                  </a:lnTo>
                  <a:lnTo>
                    <a:pt x="0" y="2034448"/>
                  </a:lnTo>
                  <a:lnTo>
                    <a:pt x="10997" y="1823090"/>
                  </a:lnTo>
                  <a:cubicBezTo>
                    <a:pt x="62055" y="1333929"/>
                    <a:pt x="289081" y="877019"/>
                    <a:pt x="653755" y="539955"/>
                  </a:cubicBezTo>
                  <a:cubicBezTo>
                    <a:pt x="1018430" y="202891"/>
                    <a:pt x="1491765" y="12467"/>
                    <a:pt x="1983426" y="0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타원 26"/>
          <p:cNvSpPr/>
          <p:nvPr/>
        </p:nvSpPr>
        <p:spPr>
          <a:xfrm>
            <a:off x="3844799" y="3043223"/>
            <a:ext cx="1033156" cy="10331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5753808" y="1671066"/>
            <a:ext cx="1033156" cy="103315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117982" y="3565992"/>
            <a:ext cx="1033156" cy="103315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5221833" y="4973818"/>
            <a:ext cx="1033156" cy="103315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8" y="2299327"/>
            <a:ext cx="135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송명근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30781" y="4704490"/>
            <a:ext cx="135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허 동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90020" y="4704490"/>
            <a:ext cx="135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김혜경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105687" y="2299327"/>
            <a:ext cx="135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</a:rPr>
              <a:t>안창</a:t>
            </a:r>
            <a:r>
              <a:rPr lang="ko-KR" altLang="en-US" sz="2400" b="1" dirty="0">
                <a:solidFill>
                  <a:schemeClr val="bg1"/>
                </a:solidFill>
              </a:rPr>
              <a:t>준</a:t>
            </a:r>
            <a:endParaRPr lang="en-US" altLang="ko-KR" sz="1100" b="1" dirty="0" smtClean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309142" y="2165165"/>
            <a:ext cx="386431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재료 및 예산 관리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연동 테스트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309142" y="4691642"/>
            <a:ext cx="386431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총괄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05440" y="4700660"/>
            <a:ext cx="386431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발표자료 작성 및 발표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모바일 애플리케이션 개발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05440" y="2091597"/>
            <a:ext cx="386431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총괄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보고서 및 논문 작성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06989" y="3333265"/>
            <a:ext cx="2032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373737"/>
                </a:solidFill>
              </a:rPr>
              <a:t>TEAM</a:t>
            </a:r>
          </a:p>
          <a:p>
            <a:pPr algn="ctr"/>
            <a:r>
              <a:rPr lang="en-US" altLang="ko-KR" sz="2800" b="1" dirty="0" smtClean="0">
                <a:solidFill>
                  <a:srgbClr val="373737"/>
                </a:solidFill>
              </a:rPr>
              <a:t>7</a:t>
            </a:r>
            <a:endParaRPr lang="ko-KR" altLang="en-US" sz="2800" b="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  <a:noAutofit/>
      </a:bodyPr>
      <a:lstStyle>
        <a:defPPr>
          <a:defRPr dirty="0"/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2650</TotalTime>
  <Words>649</Words>
  <Application>Microsoft Office PowerPoint</Application>
  <PresentationFormat>사용자 지정</PresentationFormat>
  <Paragraphs>146</Paragraphs>
  <Slides>10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CHANGJUN</cp:lastModifiedBy>
  <cp:revision>228</cp:revision>
  <dcterms:created xsi:type="dcterms:W3CDTF">2017-01-21T06:52:28Z</dcterms:created>
  <dcterms:modified xsi:type="dcterms:W3CDTF">2017-03-12T08:23:37Z</dcterms:modified>
</cp:coreProperties>
</file>